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954838"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p:cViewPr>
        <p:scale>
          <a:sx n="73" d="100"/>
          <a:sy n="73" d="100"/>
        </p:scale>
        <p:origin x="-12568" y="-1013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30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40175" y="0"/>
            <a:ext cx="30130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82713" y="1163638"/>
            <a:ext cx="4189412"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325" y="4479925"/>
            <a:ext cx="5564188" cy="36655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375"/>
            <a:ext cx="30130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40175" y="8842375"/>
            <a:ext cx="30130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0b30321b0_7_0:notes"/>
          <p:cNvSpPr>
            <a:spLocks noGrp="1" noRot="1" noChangeAspect="1"/>
          </p:cNvSpPr>
          <p:nvPr>
            <p:ph type="sldImg" idx="2"/>
          </p:nvPr>
        </p:nvSpPr>
        <p:spPr>
          <a:xfrm>
            <a:off x="1382713" y="1163638"/>
            <a:ext cx="4189412"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100b30321b0_7_0:notes"/>
          <p:cNvSpPr txBox="1">
            <a:spLocks noGrp="1"/>
          </p:cNvSpPr>
          <p:nvPr>
            <p:ph type="body" idx="1"/>
          </p:nvPr>
        </p:nvSpPr>
        <p:spPr>
          <a:xfrm>
            <a:off x="695325" y="4479925"/>
            <a:ext cx="5564100" cy="366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highlight>
                <a:srgbClr val="FFFF00"/>
              </a:highlight>
            </a:endParaRPr>
          </a:p>
          <a:p>
            <a:pPr marL="0" lvl="0" indent="0" algn="l" rtl="0">
              <a:spcBef>
                <a:spcPts val="0"/>
              </a:spcBef>
              <a:spcAft>
                <a:spcPts val="0"/>
              </a:spcAft>
              <a:buClr>
                <a:schemeClr val="dk1"/>
              </a:buClr>
              <a:buSzPts val="1200"/>
              <a:buFont typeface="Calibri"/>
              <a:buNone/>
            </a:pPr>
            <a:endParaRPr/>
          </a:p>
        </p:txBody>
      </p:sp>
      <p:sp>
        <p:nvSpPr>
          <p:cNvPr id="87" name="Google Shape;87;g100b30321b0_7_0:notes"/>
          <p:cNvSpPr txBox="1">
            <a:spLocks noGrp="1"/>
          </p:cNvSpPr>
          <p:nvPr>
            <p:ph type="sldNum" idx="12"/>
          </p:nvPr>
        </p:nvSpPr>
        <p:spPr>
          <a:xfrm>
            <a:off x="3940175" y="8842375"/>
            <a:ext cx="3013200" cy="46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291840" y="10226040"/>
            <a:ext cx="37307519" cy="705612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6583680" y="18653759"/>
            <a:ext cx="30723839" cy="8412480"/>
          </a:xfrm>
          <a:prstGeom prst="rect">
            <a:avLst/>
          </a:prstGeom>
          <a:noFill/>
          <a:ln>
            <a:noFill/>
          </a:ln>
        </p:spPr>
        <p:txBody>
          <a:bodyPr spcFirstLastPara="1" wrap="square" lIns="187225" tIns="93600" rIns="187225" bIns="93600" anchor="t" anchorCtr="0">
            <a:normAutofit/>
          </a:bodyPr>
          <a:lstStyle>
            <a:lvl1pPr lvl="0" algn="ctr">
              <a:spcBef>
                <a:spcPts val="1131"/>
              </a:spcBef>
              <a:spcAft>
                <a:spcPts val="0"/>
              </a:spcAft>
              <a:buClr>
                <a:srgbClr val="888888"/>
              </a:buClr>
              <a:buSzPts val="5657"/>
              <a:buNone/>
              <a:defRPr>
                <a:solidFill>
                  <a:srgbClr val="888888"/>
                </a:solidFill>
              </a:defRPr>
            </a:lvl1pPr>
            <a:lvl2pPr lvl="1" algn="ctr">
              <a:spcBef>
                <a:spcPts val="977"/>
              </a:spcBef>
              <a:spcAft>
                <a:spcPts val="0"/>
              </a:spcAft>
              <a:buClr>
                <a:srgbClr val="888888"/>
              </a:buClr>
              <a:buSzPts val="4885"/>
              <a:buNone/>
              <a:defRPr>
                <a:solidFill>
                  <a:srgbClr val="888888"/>
                </a:solidFill>
              </a:defRPr>
            </a:lvl2pPr>
            <a:lvl3pPr lvl="2" algn="ctr">
              <a:spcBef>
                <a:spcPts val="840"/>
              </a:spcBef>
              <a:spcAft>
                <a:spcPts val="0"/>
              </a:spcAft>
              <a:buClr>
                <a:srgbClr val="888888"/>
              </a:buClr>
              <a:buSzPts val="4200"/>
              <a:buNone/>
              <a:defRPr>
                <a:solidFill>
                  <a:srgbClr val="888888"/>
                </a:solidFill>
              </a:defRPr>
            </a:lvl3pPr>
            <a:lvl4pPr lvl="3" algn="ctr">
              <a:spcBef>
                <a:spcPts val="703"/>
              </a:spcBef>
              <a:spcAft>
                <a:spcPts val="0"/>
              </a:spcAft>
              <a:buClr>
                <a:srgbClr val="888888"/>
              </a:buClr>
              <a:buSzPts val="3514"/>
              <a:buNone/>
              <a:defRPr>
                <a:solidFill>
                  <a:srgbClr val="888888"/>
                </a:solidFill>
              </a:defRPr>
            </a:lvl4pPr>
            <a:lvl5pPr lvl="4" algn="ctr">
              <a:spcBef>
                <a:spcPts val="703"/>
              </a:spcBef>
              <a:spcAft>
                <a:spcPts val="0"/>
              </a:spcAft>
              <a:buClr>
                <a:srgbClr val="888888"/>
              </a:buClr>
              <a:buSzPts val="3514"/>
              <a:buNone/>
              <a:defRPr>
                <a:solidFill>
                  <a:srgbClr val="888888"/>
                </a:solidFill>
              </a:defRPr>
            </a:lvl5pPr>
            <a:lvl6pPr lvl="5" algn="ctr">
              <a:spcBef>
                <a:spcPts val="703"/>
              </a:spcBef>
              <a:spcAft>
                <a:spcPts val="0"/>
              </a:spcAft>
              <a:buClr>
                <a:srgbClr val="888888"/>
              </a:buClr>
              <a:buSzPts val="3514"/>
              <a:buNone/>
              <a:defRPr>
                <a:solidFill>
                  <a:srgbClr val="888888"/>
                </a:solidFill>
              </a:defRPr>
            </a:lvl6pPr>
            <a:lvl7pPr lvl="6" algn="ctr">
              <a:spcBef>
                <a:spcPts val="703"/>
              </a:spcBef>
              <a:spcAft>
                <a:spcPts val="0"/>
              </a:spcAft>
              <a:buClr>
                <a:srgbClr val="888888"/>
              </a:buClr>
              <a:buSzPts val="3514"/>
              <a:buNone/>
              <a:defRPr>
                <a:solidFill>
                  <a:srgbClr val="888888"/>
                </a:solidFill>
              </a:defRPr>
            </a:lvl7pPr>
            <a:lvl8pPr lvl="7" algn="ctr">
              <a:spcBef>
                <a:spcPts val="703"/>
              </a:spcBef>
              <a:spcAft>
                <a:spcPts val="0"/>
              </a:spcAft>
              <a:buClr>
                <a:srgbClr val="888888"/>
              </a:buClr>
              <a:buSzPts val="3514"/>
              <a:buNone/>
              <a:defRPr>
                <a:solidFill>
                  <a:srgbClr val="888888"/>
                </a:solidFill>
              </a:defRPr>
            </a:lvl8pPr>
            <a:lvl9pPr lvl="8" algn="ctr">
              <a:spcBef>
                <a:spcPts val="703"/>
              </a:spcBef>
              <a:spcAft>
                <a:spcPts val="0"/>
              </a:spcAft>
              <a:buClr>
                <a:srgbClr val="888888"/>
              </a:buClr>
              <a:buSzPts val="3514"/>
              <a:buNone/>
              <a:defRPr>
                <a:solidFill>
                  <a:srgbClr val="888888"/>
                </a:solidFill>
              </a:defRPr>
            </a:lvl9pPr>
          </a:lstStyle>
          <a:p>
            <a:endParaRPr/>
          </a:p>
        </p:txBody>
      </p:sp>
      <p:sp>
        <p:nvSpPr>
          <p:cNvPr id="18" name="Google Shape;18;p2"/>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1083290" y="-1207765"/>
            <a:ext cx="21724620" cy="39502081"/>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21097046" y="-5486402"/>
            <a:ext cx="22471380" cy="35547303"/>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49629062" y="-40675561"/>
            <a:ext cx="22471380" cy="105925621"/>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194560" y="7680966"/>
            <a:ext cx="39502081" cy="21724620"/>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467103" y="21153120"/>
            <a:ext cx="37307519" cy="6537960"/>
          </a:xfrm>
          <a:prstGeom prst="rect">
            <a:avLst/>
          </a:prstGeom>
          <a:noFill/>
          <a:ln>
            <a:noFill/>
          </a:ln>
        </p:spPr>
        <p:txBody>
          <a:bodyPr spcFirstLastPara="1" wrap="square" lIns="187225" tIns="93600" rIns="187225" bIns="93600" anchor="t" anchorCtr="0">
            <a:normAutofit/>
          </a:bodyPr>
          <a:lstStyle>
            <a:lvl1pPr lvl="0" algn="l">
              <a:spcBef>
                <a:spcPts val="0"/>
              </a:spcBef>
              <a:spcAft>
                <a:spcPts val="0"/>
              </a:spcAft>
              <a:buClr>
                <a:schemeClr val="dk1"/>
              </a:buClr>
              <a:buSzPts val="7028"/>
              <a:buFont typeface="Calibri"/>
              <a:buNone/>
              <a:defRPr sz="7028"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3467103" y="13952227"/>
            <a:ext cx="37307519" cy="7200900"/>
          </a:xfrm>
          <a:prstGeom prst="rect">
            <a:avLst/>
          </a:prstGeom>
          <a:noFill/>
          <a:ln>
            <a:noFill/>
          </a:ln>
        </p:spPr>
        <p:txBody>
          <a:bodyPr spcFirstLastPara="1" wrap="square" lIns="187225" tIns="93600" rIns="187225" bIns="93600" anchor="b" anchorCtr="0">
            <a:normAutofit/>
          </a:bodyPr>
          <a:lstStyle>
            <a:lvl1pPr marL="457200" lvl="0" indent="-228600" algn="l">
              <a:spcBef>
                <a:spcPts val="703"/>
              </a:spcBef>
              <a:spcAft>
                <a:spcPts val="0"/>
              </a:spcAft>
              <a:buClr>
                <a:srgbClr val="888888"/>
              </a:buClr>
              <a:buSzPts val="3514"/>
              <a:buNone/>
              <a:defRPr sz="3514">
                <a:solidFill>
                  <a:srgbClr val="888888"/>
                </a:solidFill>
              </a:defRPr>
            </a:lvl1pPr>
            <a:lvl2pPr marL="914400" lvl="1" indent="-228600" algn="l">
              <a:spcBef>
                <a:spcPts val="634"/>
              </a:spcBef>
              <a:spcAft>
                <a:spcPts val="0"/>
              </a:spcAft>
              <a:buClr>
                <a:srgbClr val="888888"/>
              </a:buClr>
              <a:buSzPts val="3171"/>
              <a:buNone/>
              <a:defRPr sz="3171">
                <a:solidFill>
                  <a:srgbClr val="888888"/>
                </a:solidFill>
              </a:defRPr>
            </a:lvl2pPr>
            <a:lvl3pPr marL="1371600" lvl="2" indent="-228600" algn="l">
              <a:spcBef>
                <a:spcPts val="566"/>
              </a:spcBef>
              <a:spcAft>
                <a:spcPts val="0"/>
              </a:spcAft>
              <a:buClr>
                <a:srgbClr val="888888"/>
              </a:buClr>
              <a:buSzPts val="2828"/>
              <a:buNone/>
              <a:defRPr sz="2828">
                <a:solidFill>
                  <a:srgbClr val="888888"/>
                </a:solidFill>
              </a:defRPr>
            </a:lvl3pPr>
            <a:lvl4pPr marL="1828800" lvl="3" indent="-228600" algn="l">
              <a:spcBef>
                <a:spcPts val="497"/>
              </a:spcBef>
              <a:spcAft>
                <a:spcPts val="0"/>
              </a:spcAft>
              <a:buClr>
                <a:srgbClr val="888888"/>
              </a:buClr>
              <a:buSzPts val="2486"/>
              <a:buNone/>
              <a:defRPr sz="2486">
                <a:solidFill>
                  <a:srgbClr val="888888"/>
                </a:solidFill>
              </a:defRPr>
            </a:lvl4pPr>
            <a:lvl5pPr marL="2286000" lvl="4" indent="-228600" algn="l">
              <a:spcBef>
                <a:spcPts val="497"/>
              </a:spcBef>
              <a:spcAft>
                <a:spcPts val="0"/>
              </a:spcAft>
              <a:buClr>
                <a:srgbClr val="888888"/>
              </a:buClr>
              <a:buSzPts val="2486"/>
              <a:buNone/>
              <a:defRPr sz="2486">
                <a:solidFill>
                  <a:srgbClr val="888888"/>
                </a:solidFill>
              </a:defRPr>
            </a:lvl5pPr>
            <a:lvl6pPr marL="2743200" lvl="5" indent="-228600" algn="l">
              <a:spcBef>
                <a:spcPts val="497"/>
              </a:spcBef>
              <a:spcAft>
                <a:spcPts val="0"/>
              </a:spcAft>
              <a:buClr>
                <a:srgbClr val="888888"/>
              </a:buClr>
              <a:buSzPts val="2486"/>
              <a:buNone/>
              <a:defRPr sz="2486">
                <a:solidFill>
                  <a:srgbClr val="888888"/>
                </a:solidFill>
              </a:defRPr>
            </a:lvl6pPr>
            <a:lvl7pPr marL="3200400" lvl="6" indent="-228600" algn="l">
              <a:spcBef>
                <a:spcPts val="497"/>
              </a:spcBef>
              <a:spcAft>
                <a:spcPts val="0"/>
              </a:spcAft>
              <a:buClr>
                <a:srgbClr val="888888"/>
              </a:buClr>
              <a:buSzPts val="2486"/>
              <a:buNone/>
              <a:defRPr sz="2486">
                <a:solidFill>
                  <a:srgbClr val="888888"/>
                </a:solidFill>
              </a:defRPr>
            </a:lvl7pPr>
            <a:lvl8pPr marL="3657600" lvl="7" indent="-228600" algn="l">
              <a:spcBef>
                <a:spcPts val="497"/>
              </a:spcBef>
              <a:spcAft>
                <a:spcPts val="0"/>
              </a:spcAft>
              <a:buClr>
                <a:srgbClr val="888888"/>
              </a:buClr>
              <a:buSzPts val="2486"/>
              <a:buNone/>
              <a:defRPr sz="2486">
                <a:solidFill>
                  <a:srgbClr val="888888"/>
                </a:solidFill>
              </a:defRPr>
            </a:lvl8pPr>
            <a:lvl9pPr marL="4114800" lvl="8" indent="-228600" algn="l">
              <a:spcBef>
                <a:spcPts val="497"/>
              </a:spcBef>
              <a:spcAft>
                <a:spcPts val="0"/>
              </a:spcAft>
              <a:buClr>
                <a:srgbClr val="888888"/>
              </a:buClr>
              <a:buSzPts val="2486"/>
              <a:buNone/>
              <a:defRPr sz="2486">
                <a:solidFill>
                  <a:srgbClr val="888888"/>
                </a:solidFill>
              </a:defRPr>
            </a:lvl9pPr>
          </a:lstStyle>
          <a:p>
            <a:endParaRPr/>
          </a:p>
        </p:txBody>
      </p:sp>
      <p:sp>
        <p:nvSpPr>
          <p:cNvPr id="30" name="Google Shape;30;p4"/>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7901944" y="6141720"/>
            <a:ext cx="70736458" cy="17381219"/>
          </a:xfrm>
          <a:prstGeom prst="rect">
            <a:avLst/>
          </a:prstGeom>
          <a:noFill/>
          <a:ln>
            <a:noFill/>
          </a:ln>
        </p:spPr>
        <p:txBody>
          <a:bodyPr spcFirstLastPara="1" wrap="square" lIns="187225" tIns="93600" rIns="187225" bIns="93600" anchor="t" anchorCtr="0">
            <a:normAutofit/>
          </a:bodyPr>
          <a:lstStyle>
            <a:lvl1pPr marL="457200" lvl="0" indent="-538797" algn="l">
              <a:spcBef>
                <a:spcPts val="977"/>
              </a:spcBef>
              <a:spcAft>
                <a:spcPts val="0"/>
              </a:spcAft>
              <a:buClr>
                <a:schemeClr val="dk1"/>
              </a:buClr>
              <a:buSzPts val="4885"/>
              <a:buChar char="•"/>
              <a:defRPr sz="4885"/>
            </a:lvl1pPr>
            <a:lvl2pPr marL="914400" lvl="1" indent="-495300" algn="l">
              <a:spcBef>
                <a:spcPts val="840"/>
              </a:spcBef>
              <a:spcAft>
                <a:spcPts val="0"/>
              </a:spcAft>
              <a:buClr>
                <a:schemeClr val="dk1"/>
              </a:buClr>
              <a:buSzPts val="4200"/>
              <a:buChar char="–"/>
              <a:defRPr sz="4200"/>
            </a:lvl2pPr>
            <a:lvl3pPr marL="1371600" lvl="2" indent="-451739" algn="l">
              <a:spcBef>
                <a:spcPts val="703"/>
              </a:spcBef>
              <a:spcAft>
                <a:spcPts val="0"/>
              </a:spcAft>
              <a:buClr>
                <a:schemeClr val="dk1"/>
              </a:buClr>
              <a:buSzPts val="3514"/>
              <a:buChar char="•"/>
              <a:defRPr sz="3514"/>
            </a:lvl3pPr>
            <a:lvl4pPr marL="1828800" lvl="3" indent="-429958" algn="l">
              <a:spcBef>
                <a:spcPts val="634"/>
              </a:spcBef>
              <a:spcAft>
                <a:spcPts val="0"/>
              </a:spcAft>
              <a:buClr>
                <a:schemeClr val="dk1"/>
              </a:buClr>
              <a:buSzPts val="3171"/>
              <a:buChar char="–"/>
              <a:defRPr sz="3171"/>
            </a:lvl4pPr>
            <a:lvl5pPr marL="2286000" lvl="4" indent="-429958" algn="l">
              <a:spcBef>
                <a:spcPts val="634"/>
              </a:spcBef>
              <a:spcAft>
                <a:spcPts val="0"/>
              </a:spcAft>
              <a:buClr>
                <a:schemeClr val="dk1"/>
              </a:buClr>
              <a:buSzPts val="3171"/>
              <a:buChar char="»"/>
              <a:defRPr sz="3171"/>
            </a:lvl5pPr>
            <a:lvl6pPr marL="2743200" lvl="5" indent="-429958" algn="l">
              <a:spcBef>
                <a:spcPts val="634"/>
              </a:spcBef>
              <a:spcAft>
                <a:spcPts val="0"/>
              </a:spcAft>
              <a:buClr>
                <a:schemeClr val="dk1"/>
              </a:buClr>
              <a:buSzPts val="3171"/>
              <a:buChar char="•"/>
              <a:defRPr sz="3171"/>
            </a:lvl6pPr>
            <a:lvl7pPr marL="3200400" lvl="6" indent="-429958" algn="l">
              <a:spcBef>
                <a:spcPts val="634"/>
              </a:spcBef>
              <a:spcAft>
                <a:spcPts val="0"/>
              </a:spcAft>
              <a:buClr>
                <a:schemeClr val="dk1"/>
              </a:buClr>
              <a:buSzPts val="3171"/>
              <a:buChar char="•"/>
              <a:defRPr sz="3171"/>
            </a:lvl7pPr>
            <a:lvl8pPr marL="3657600" lvl="7" indent="-429958" algn="l">
              <a:spcBef>
                <a:spcPts val="634"/>
              </a:spcBef>
              <a:spcAft>
                <a:spcPts val="0"/>
              </a:spcAft>
              <a:buClr>
                <a:schemeClr val="dk1"/>
              </a:buClr>
              <a:buSzPts val="3171"/>
              <a:buChar char="•"/>
              <a:defRPr sz="3171"/>
            </a:lvl8pPr>
            <a:lvl9pPr marL="4114800" lvl="8" indent="-429958" algn="l">
              <a:spcBef>
                <a:spcPts val="634"/>
              </a:spcBef>
              <a:spcAft>
                <a:spcPts val="0"/>
              </a:spcAft>
              <a:buClr>
                <a:schemeClr val="dk1"/>
              </a:buClr>
              <a:buSzPts val="3171"/>
              <a:buChar char="•"/>
              <a:defRPr sz="3171"/>
            </a:lvl9pPr>
          </a:lstStyle>
          <a:p>
            <a:endParaRPr/>
          </a:p>
        </p:txBody>
      </p:sp>
      <p:sp>
        <p:nvSpPr>
          <p:cNvPr id="36" name="Google Shape;36;p5"/>
          <p:cNvSpPr txBox="1">
            <a:spLocks noGrp="1"/>
          </p:cNvSpPr>
          <p:nvPr>
            <p:ph type="body" idx="2"/>
          </p:nvPr>
        </p:nvSpPr>
        <p:spPr>
          <a:xfrm>
            <a:off x="79369925" y="6141720"/>
            <a:ext cx="70736464" cy="17381219"/>
          </a:xfrm>
          <a:prstGeom prst="rect">
            <a:avLst/>
          </a:prstGeom>
          <a:noFill/>
          <a:ln>
            <a:noFill/>
          </a:ln>
        </p:spPr>
        <p:txBody>
          <a:bodyPr spcFirstLastPara="1" wrap="square" lIns="187225" tIns="93600" rIns="187225" bIns="93600" anchor="t" anchorCtr="0">
            <a:normAutofit/>
          </a:bodyPr>
          <a:lstStyle>
            <a:lvl1pPr marL="457200" lvl="0" indent="-538797" algn="l">
              <a:spcBef>
                <a:spcPts val="977"/>
              </a:spcBef>
              <a:spcAft>
                <a:spcPts val="0"/>
              </a:spcAft>
              <a:buClr>
                <a:schemeClr val="dk1"/>
              </a:buClr>
              <a:buSzPts val="4885"/>
              <a:buChar char="•"/>
              <a:defRPr sz="4885"/>
            </a:lvl1pPr>
            <a:lvl2pPr marL="914400" lvl="1" indent="-495300" algn="l">
              <a:spcBef>
                <a:spcPts val="840"/>
              </a:spcBef>
              <a:spcAft>
                <a:spcPts val="0"/>
              </a:spcAft>
              <a:buClr>
                <a:schemeClr val="dk1"/>
              </a:buClr>
              <a:buSzPts val="4200"/>
              <a:buChar char="–"/>
              <a:defRPr sz="4200"/>
            </a:lvl2pPr>
            <a:lvl3pPr marL="1371600" lvl="2" indent="-451739" algn="l">
              <a:spcBef>
                <a:spcPts val="703"/>
              </a:spcBef>
              <a:spcAft>
                <a:spcPts val="0"/>
              </a:spcAft>
              <a:buClr>
                <a:schemeClr val="dk1"/>
              </a:buClr>
              <a:buSzPts val="3514"/>
              <a:buChar char="•"/>
              <a:defRPr sz="3514"/>
            </a:lvl3pPr>
            <a:lvl4pPr marL="1828800" lvl="3" indent="-429958" algn="l">
              <a:spcBef>
                <a:spcPts val="634"/>
              </a:spcBef>
              <a:spcAft>
                <a:spcPts val="0"/>
              </a:spcAft>
              <a:buClr>
                <a:schemeClr val="dk1"/>
              </a:buClr>
              <a:buSzPts val="3171"/>
              <a:buChar char="–"/>
              <a:defRPr sz="3171"/>
            </a:lvl4pPr>
            <a:lvl5pPr marL="2286000" lvl="4" indent="-429958" algn="l">
              <a:spcBef>
                <a:spcPts val="634"/>
              </a:spcBef>
              <a:spcAft>
                <a:spcPts val="0"/>
              </a:spcAft>
              <a:buClr>
                <a:schemeClr val="dk1"/>
              </a:buClr>
              <a:buSzPts val="3171"/>
              <a:buChar char="»"/>
              <a:defRPr sz="3171"/>
            </a:lvl5pPr>
            <a:lvl6pPr marL="2743200" lvl="5" indent="-429958" algn="l">
              <a:spcBef>
                <a:spcPts val="634"/>
              </a:spcBef>
              <a:spcAft>
                <a:spcPts val="0"/>
              </a:spcAft>
              <a:buClr>
                <a:schemeClr val="dk1"/>
              </a:buClr>
              <a:buSzPts val="3171"/>
              <a:buChar char="•"/>
              <a:defRPr sz="3171"/>
            </a:lvl6pPr>
            <a:lvl7pPr marL="3200400" lvl="6" indent="-429958" algn="l">
              <a:spcBef>
                <a:spcPts val="634"/>
              </a:spcBef>
              <a:spcAft>
                <a:spcPts val="0"/>
              </a:spcAft>
              <a:buClr>
                <a:schemeClr val="dk1"/>
              </a:buClr>
              <a:buSzPts val="3171"/>
              <a:buChar char="•"/>
              <a:defRPr sz="3171"/>
            </a:lvl7pPr>
            <a:lvl8pPr marL="3657600" lvl="7" indent="-429958" algn="l">
              <a:spcBef>
                <a:spcPts val="634"/>
              </a:spcBef>
              <a:spcAft>
                <a:spcPts val="0"/>
              </a:spcAft>
              <a:buClr>
                <a:schemeClr val="dk1"/>
              </a:buClr>
              <a:buSzPts val="3171"/>
              <a:buChar char="•"/>
              <a:defRPr sz="3171"/>
            </a:lvl8pPr>
            <a:lvl9pPr marL="4114800" lvl="8" indent="-429958" algn="l">
              <a:spcBef>
                <a:spcPts val="634"/>
              </a:spcBef>
              <a:spcAft>
                <a:spcPts val="0"/>
              </a:spcAft>
              <a:buClr>
                <a:schemeClr val="dk1"/>
              </a:buClr>
              <a:buSzPts val="3171"/>
              <a:buChar char="•"/>
              <a:defRPr sz="3171"/>
            </a:lvl9pPr>
          </a:lstStyle>
          <a:p>
            <a:endParaRPr/>
          </a:p>
        </p:txBody>
      </p:sp>
      <p:sp>
        <p:nvSpPr>
          <p:cNvPr id="37" name="Google Shape;37;p5"/>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7714"/>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2194561" y="7368540"/>
            <a:ext cx="19392903" cy="3070860"/>
          </a:xfrm>
          <a:prstGeom prst="rect">
            <a:avLst/>
          </a:prstGeom>
          <a:noFill/>
          <a:ln>
            <a:noFill/>
          </a:ln>
        </p:spPr>
        <p:txBody>
          <a:bodyPr spcFirstLastPara="1" wrap="square" lIns="187225" tIns="93600" rIns="187225" bIns="93600" anchor="b" anchorCtr="0">
            <a:normAutofit/>
          </a:bodyPr>
          <a:lstStyle>
            <a:lvl1pPr marL="457200" lvl="0" indent="-228600" algn="l">
              <a:spcBef>
                <a:spcPts val="840"/>
              </a:spcBef>
              <a:spcAft>
                <a:spcPts val="0"/>
              </a:spcAft>
              <a:buClr>
                <a:schemeClr val="dk1"/>
              </a:buClr>
              <a:buSzPts val="4200"/>
              <a:buNone/>
              <a:defRPr sz="4200" b="1"/>
            </a:lvl1pPr>
            <a:lvl2pPr marL="914400" lvl="1" indent="-228600" algn="l">
              <a:spcBef>
                <a:spcPts val="703"/>
              </a:spcBef>
              <a:spcAft>
                <a:spcPts val="0"/>
              </a:spcAft>
              <a:buClr>
                <a:schemeClr val="dk1"/>
              </a:buClr>
              <a:buSzPts val="3514"/>
              <a:buNone/>
              <a:defRPr sz="3514" b="1"/>
            </a:lvl2pPr>
            <a:lvl3pPr marL="1371600" lvl="2" indent="-228600" algn="l">
              <a:spcBef>
                <a:spcPts val="634"/>
              </a:spcBef>
              <a:spcAft>
                <a:spcPts val="0"/>
              </a:spcAft>
              <a:buClr>
                <a:schemeClr val="dk1"/>
              </a:buClr>
              <a:buSzPts val="3171"/>
              <a:buNone/>
              <a:defRPr sz="3171" b="1"/>
            </a:lvl3pPr>
            <a:lvl4pPr marL="1828800" lvl="3" indent="-228600" algn="l">
              <a:spcBef>
                <a:spcPts val="566"/>
              </a:spcBef>
              <a:spcAft>
                <a:spcPts val="0"/>
              </a:spcAft>
              <a:buClr>
                <a:schemeClr val="dk1"/>
              </a:buClr>
              <a:buSzPts val="2828"/>
              <a:buNone/>
              <a:defRPr sz="2828" b="1"/>
            </a:lvl4pPr>
            <a:lvl5pPr marL="2286000" lvl="4" indent="-228600" algn="l">
              <a:spcBef>
                <a:spcPts val="566"/>
              </a:spcBef>
              <a:spcAft>
                <a:spcPts val="0"/>
              </a:spcAft>
              <a:buClr>
                <a:schemeClr val="dk1"/>
              </a:buClr>
              <a:buSzPts val="2828"/>
              <a:buNone/>
              <a:defRPr sz="2828" b="1"/>
            </a:lvl5pPr>
            <a:lvl6pPr marL="2743200" lvl="5" indent="-228600" algn="l">
              <a:spcBef>
                <a:spcPts val="566"/>
              </a:spcBef>
              <a:spcAft>
                <a:spcPts val="0"/>
              </a:spcAft>
              <a:buClr>
                <a:schemeClr val="dk1"/>
              </a:buClr>
              <a:buSzPts val="2828"/>
              <a:buNone/>
              <a:defRPr sz="2828" b="1"/>
            </a:lvl6pPr>
            <a:lvl7pPr marL="3200400" lvl="6" indent="-228600" algn="l">
              <a:spcBef>
                <a:spcPts val="566"/>
              </a:spcBef>
              <a:spcAft>
                <a:spcPts val="0"/>
              </a:spcAft>
              <a:buClr>
                <a:schemeClr val="dk1"/>
              </a:buClr>
              <a:buSzPts val="2828"/>
              <a:buNone/>
              <a:defRPr sz="2828" b="1"/>
            </a:lvl7pPr>
            <a:lvl8pPr marL="3657600" lvl="7" indent="-228600" algn="l">
              <a:spcBef>
                <a:spcPts val="566"/>
              </a:spcBef>
              <a:spcAft>
                <a:spcPts val="0"/>
              </a:spcAft>
              <a:buClr>
                <a:schemeClr val="dk1"/>
              </a:buClr>
              <a:buSzPts val="2828"/>
              <a:buNone/>
              <a:defRPr sz="2828" b="1"/>
            </a:lvl8pPr>
            <a:lvl9pPr marL="4114800" lvl="8" indent="-228600" algn="l">
              <a:spcBef>
                <a:spcPts val="566"/>
              </a:spcBef>
              <a:spcAft>
                <a:spcPts val="0"/>
              </a:spcAft>
              <a:buClr>
                <a:schemeClr val="dk1"/>
              </a:buClr>
              <a:buSzPts val="2828"/>
              <a:buNone/>
              <a:defRPr sz="2828" b="1"/>
            </a:lvl9pPr>
          </a:lstStyle>
          <a:p>
            <a:endParaRPr/>
          </a:p>
        </p:txBody>
      </p:sp>
      <p:sp>
        <p:nvSpPr>
          <p:cNvPr id="43" name="Google Shape;43;p6"/>
          <p:cNvSpPr txBox="1">
            <a:spLocks noGrp="1"/>
          </p:cNvSpPr>
          <p:nvPr>
            <p:ph type="body" idx="2"/>
          </p:nvPr>
        </p:nvSpPr>
        <p:spPr>
          <a:xfrm>
            <a:off x="2194561" y="10439400"/>
            <a:ext cx="19392903" cy="18966180"/>
          </a:xfrm>
          <a:prstGeom prst="rect">
            <a:avLst/>
          </a:prstGeom>
          <a:noFill/>
          <a:ln>
            <a:noFill/>
          </a:ln>
        </p:spPr>
        <p:txBody>
          <a:bodyPr spcFirstLastPara="1" wrap="square" lIns="187225" tIns="93600" rIns="187225" bIns="93600" anchor="t" anchorCtr="0">
            <a:normAutofit/>
          </a:bodyPr>
          <a:lstStyle>
            <a:lvl1pPr marL="457200" lvl="0" indent="-495300" algn="l">
              <a:spcBef>
                <a:spcPts val="840"/>
              </a:spcBef>
              <a:spcAft>
                <a:spcPts val="0"/>
              </a:spcAft>
              <a:buClr>
                <a:schemeClr val="dk1"/>
              </a:buClr>
              <a:buSzPts val="4200"/>
              <a:buChar char="•"/>
              <a:defRPr sz="4200"/>
            </a:lvl1pPr>
            <a:lvl2pPr marL="914400" lvl="1" indent="-451739" algn="l">
              <a:spcBef>
                <a:spcPts val="703"/>
              </a:spcBef>
              <a:spcAft>
                <a:spcPts val="0"/>
              </a:spcAft>
              <a:buClr>
                <a:schemeClr val="dk1"/>
              </a:buClr>
              <a:buSzPts val="3514"/>
              <a:buChar char="–"/>
              <a:defRPr sz="3514"/>
            </a:lvl2pPr>
            <a:lvl3pPr marL="1371600" lvl="2" indent="-429958" algn="l">
              <a:spcBef>
                <a:spcPts val="634"/>
              </a:spcBef>
              <a:spcAft>
                <a:spcPts val="0"/>
              </a:spcAft>
              <a:buClr>
                <a:schemeClr val="dk1"/>
              </a:buClr>
              <a:buSzPts val="3171"/>
              <a:buChar char="•"/>
              <a:defRPr sz="3171"/>
            </a:lvl3pPr>
            <a:lvl4pPr marL="1828800" lvl="3" indent="-408178" algn="l">
              <a:spcBef>
                <a:spcPts val="566"/>
              </a:spcBef>
              <a:spcAft>
                <a:spcPts val="0"/>
              </a:spcAft>
              <a:buClr>
                <a:schemeClr val="dk1"/>
              </a:buClr>
              <a:buSzPts val="2828"/>
              <a:buChar char="–"/>
              <a:defRPr sz="2828"/>
            </a:lvl4pPr>
            <a:lvl5pPr marL="2286000" lvl="4" indent="-408178" algn="l">
              <a:spcBef>
                <a:spcPts val="566"/>
              </a:spcBef>
              <a:spcAft>
                <a:spcPts val="0"/>
              </a:spcAft>
              <a:buClr>
                <a:schemeClr val="dk1"/>
              </a:buClr>
              <a:buSzPts val="2828"/>
              <a:buChar char="»"/>
              <a:defRPr sz="2828"/>
            </a:lvl5pPr>
            <a:lvl6pPr marL="2743200" lvl="5" indent="-408178" algn="l">
              <a:spcBef>
                <a:spcPts val="566"/>
              </a:spcBef>
              <a:spcAft>
                <a:spcPts val="0"/>
              </a:spcAft>
              <a:buClr>
                <a:schemeClr val="dk1"/>
              </a:buClr>
              <a:buSzPts val="2828"/>
              <a:buChar char="•"/>
              <a:defRPr sz="2828"/>
            </a:lvl6pPr>
            <a:lvl7pPr marL="3200400" lvl="6" indent="-408178" algn="l">
              <a:spcBef>
                <a:spcPts val="566"/>
              </a:spcBef>
              <a:spcAft>
                <a:spcPts val="0"/>
              </a:spcAft>
              <a:buClr>
                <a:schemeClr val="dk1"/>
              </a:buClr>
              <a:buSzPts val="2828"/>
              <a:buChar char="•"/>
              <a:defRPr sz="2828"/>
            </a:lvl7pPr>
            <a:lvl8pPr marL="3657600" lvl="7" indent="-408178" algn="l">
              <a:spcBef>
                <a:spcPts val="566"/>
              </a:spcBef>
              <a:spcAft>
                <a:spcPts val="0"/>
              </a:spcAft>
              <a:buClr>
                <a:schemeClr val="dk1"/>
              </a:buClr>
              <a:buSzPts val="2828"/>
              <a:buChar char="•"/>
              <a:defRPr sz="2828"/>
            </a:lvl8pPr>
            <a:lvl9pPr marL="4114800" lvl="8" indent="-408178" algn="l">
              <a:spcBef>
                <a:spcPts val="566"/>
              </a:spcBef>
              <a:spcAft>
                <a:spcPts val="0"/>
              </a:spcAft>
              <a:buClr>
                <a:schemeClr val="dk1"/>
              </a:buClr>
              <a:buSzPts val="2828"/>
              <a:buChar char="•"/>
              <a:defRPr sz="2828"/>
            </a:lvl9pPr>
          </a:lstStyle>
          <a:p>
            <a:endParaRPr/>
          </a:p>
        </p:txBody>
      </p:sp>
      <p:sp>
        <p:nvSpPr>
          <p:cNvPr id="44" name="Google Shape;44;p6"/>
          <p:cNvSpPr txBox="1">
            <a:spLocks noGrp="1"/>
          </p:cNvSpPr>
          <p:nvPr>
            <p:ph type="body" idx="3"/>
          </p:nvPr>
        </p:nvSpPr>
        <p:spPr>
          <a:xfrm>
            <a:off x="22296123" y="7368540"/>
            <a:ext cx="19400519" cy="3070860"/>
          </a:xfrm>
          <a:prstGeom prst="rect">
            <a:avLst/>
          </a:prstGeom>
          <a:noFill/>
          <a:ln>
            <a:noFill/>
          </a:ln>
        </p:spPr>
        <p:txBody>
          <a:bodyPr spcFirstLastPara="1" wrap="square" lIns="187225" tIns="93600" rIns="187225" bIns="93600" anchor="b" anchorCtr="0">
            <a:normAutofit/>
          </a:bodyPr>
          <a:lstStyle>
            <a:lvl1pPr marL="457200" lvl="0" indent="-228600" algn="l">
              <a:spcBef>
                <a:spcPts val="840"/>
              </a:spcBef>
              <a:spcAft>
                <a:spcPts val="0"/>
              </a:spcAft>
              <a:buClr>
                <a:schemeClr val="dk1"/>
              </a:buClr>
              <a:buSzPts val="4200"/>
              <a:buNone/>
              <a:defRPr sz="4200" b="1"/>
            </a:lvl1pPr>
            <a:lvl2pPr marL="914400" lvl="1" indent="-228600" algn="l">
              <a:spcBef>
                <a:spcPts val="703"/>
              </a:spcBef>
              <a:spcAft>
                <a:spcPts val="0"/>
              </a:spcAft>
              <a:buClr>
                <a:schemeClr val="dk1"/>
              </a:buClr>
              <a:buSzPts val="3514"/>
              <a:buNone/>
              <a:defRPr sz="3514" b="1"/>
            </a:lvl2pPr>
            <a:lvl3pPr marL="1371600" lvl="2" indent="-228600" algn="l">
              <a:spcBef>
                <a:spcPts val="634"/>
              </a:spcBef>
              <a:spcAft>
                <a:spcPts val="0"/>
              </a:spcAft>
              <a:buClr>
                <a:schemeClr val="dk1"/>
              </a:buClr>
              <a:buSzPts val="3171"/>
              <a:buNone/>
              <a:defRPr sz="3171" b="1"/>
            </a:lvl3pPr>
            <a:lvl4pPr marL="1828800" lvl="3" indent="-228600" algn="l">
              <a:spcBef>
                <a:spcPts val="566"/>
              </a:spcBef>
              <a:spcAft>
                <a:spcPts val="0"/>
              </a:spcAft>
              <a:buClr>
                <a:schemeClr val="dk1"/>
              </a:buClr>
              <a:buSzPts val="2828"/>
              <a:buNone/>
              <a:defRPr sz="2828" b="1"/>
            </a:lvl4pPr>
            <a:lvl5pPr marL="2286000" lvl="4" indent="-228600" algn="l">
              <a:spcBef>
                <a:spcPts val="566"/>
              </a:spcBef>
              <a:spcAft>
                <a:spcPts val="0"/>
              </a:spcAft>
              <a:buClr>
                <a:schemeClr val="dk1"/>
              </a:buClr>
              <a:buSzPts val="2828"/>
              <a:buNone/>
              <a:defRPr sz="2828" b="1"/>
            </a:lvl5pPr>
            <a:lvl6pPr marL="2743200" lvl="5" indent="-228600" algn="l">
              <a:spcBef>
                <a:spcPts val="566"/>
              </a:spcBef>
              <a:spcAft>
                <a:spcPts val="0"/>
              </a:spcAft>
              <a:buClr>
                <a:schemeClr val="dk1"/>
              </a:buClr>
              <a:buSzPts val="2828"/>
              <a:buNone/>
              <a:defRPr sz="2828" b="1"/>
            </a:lvl6pPr>
            <a:lvl7pPr marL="3200400" lvl="6" indent="-228600" algn="l">
              <a:spcBef>
                <a:spcPts val="566"/>
              </a:spcBef>
              <a:spcAft>
                <a:spcPts val="0"/>
              </a:spcAft>
              <a:buClr>
                <a:schemeClr val="dk1"/>
              </a:buClr>
              <a:buSzPts val="2828"/>
              <a:buNone/>
              <a:defRPr sz="2828" b="1"/>
            </a:lvl7pPr>
            <a:lvl8pPr marL="3657600" lvl="7" indent="-228600" algn="l">
              <a:spcBef>
                <a:spcPts val="566"/>
              </a:spcBef>
              <a:spcAft>
                <a:spcPts val="0"/>
              </a:spcAft>
              <a:buClr>
                <a:schemeClr val="dk1"/>
              </a:buClr>
              <a:buSzPts val="2828"/>
              <a:buNone/>
              <a:defRPr sz="2828" b="1"/>
            </a:lvl8pPr>
            <a:lvl9pPr marL="4114800" lvl="8" indent="-228600" algn="l">
              <a:spcBef>
                <a:spcPts val="566"/>
              </a:spcBef>
              <a:spcAft>
                <a:spcPts val="0"/>
              </a:spcAft>
              <a:buClr>
                <a:schemeClr val="dk1"/>
              </a:buClr>
              <a:buSzPts val="2828"/>
              <a:buNone/>
              <a:defRPr sz="2828" b="1"/>
            </a:lvl9pPr>
          </a:lstStyle>
          <a:p>
            <a:endParaRPr/>
          </a:p>
        </p:txBody>
      </p:sp>
      <p:sp>
        <p:nvSpPr>
          <p:cNvPr id="45" name="Google Shape;45;p6"/>
          <p:cNvSpPr txBox="1">
            <a:spLocks noGrp="1"/>
          </p:cNvSpPr>
          <p:nvPr>
            <p:ph type="body" idx="4"/>
          </p:nvPr>
        </p:nvSpPr>
        <p:spPr>
          <a:xfrm>
            <a:off x="22296123" y="10439400"/>
            <a:ext cx="19400519" cy="18966180"/>
          </a:xfrm>
          <a:prstGeom prst="rect">
            <a:avLst/>
          </a:prstGeom>
          <a:noFill/>
          <a:ln>
            <a:noFill/>
          </a:ln>
        </p:spPr>
        <p:txBody>
          <a:bodyPr spcFirstLastPara="1" wrap="square" lIns="187225" tIns="93600" rIns="187225" bIns="93600" anchor="t" anchorCtr="0">
            <a:normAutofit/>
          </a:bodyPr>
          <a:lstStyle>
            <a:lvl1pPr marL="457200" lvl="0" indent="-495300" algn="l">
              <a:spcBef>
                <a:spcPts val="840"/>
              </a:spcBef>
              <a:spcAft>
                <a:spcPts val="0"/>
              </a:spcAft>
              <a:buClr>
                <a:schemeClr val="dk1"/>
              </a:buClr>
              <a:buSzPts val="4200"/>
              <a:buChar char="•"/>
              <a:defRPr sz="4200"/>
            </a:lvl1pPr>
            <a:lvl2pPr marL="914400" lvl="1" indent="-451739" algn="l">
              <a:spcBef>
                <a:spcPts val="703"/>
              </a:spcBef>
              <a:spcAft>
                <a:spcPts val="0"/>
              </a:spcAft>
              <a:buClr>
                <a:schemeClr val="dk1"/>
              </a:buClr>
              <a:buSzPts val="3514"/>
              <a:buChar char="–"/>
              <a:defRPr sz="3514"/>
            </a:lvl2pPr>
            <a:lvl3pPr marL="1371600" lvl="2" indent="-429958" algn="l">
              <a:spcBef>
                <a:spcPts val="634"/>
              </a:spcBef>
              <a:spcAft>
                <a:spcPts val="0"/>
              </a:spcAft>
              <a:buClr>
                <a:schemeClr val="dk1"/>
              </a:buClr>
              <a:buSzPts val="3171"/>
              <a:buChar char="•"/>
              <a:defRPr sz="3171"/>
            </a:lvl3pPr>
            <a:lvl4pPr marL="1828800" lvl="3" indent="-408178" algn="l">
              <a:spcBef>
                <a:spcPts val="566"/>
              </a:spcBef>
              <a:spcAft>
                <a:spcPts val="0"/>
              </a:spcAft>
              <a:buClr>
                <a:schemeClr val="dk1"/>
              </a:buClr>
              <a:buSzPts val="2828"/>
              <a:buChar char="–"/>
              <a:defRPr sz="2828"/>
            </a:lvl4pPr>
            <a:lvl5pPr marL="2286000" lvl="4" indent="-408178" algn="l">
              <a:spcBef>
                <a:spcPts val="566"/>
              </a:spcBef>
              <a:spcAft>
                <a:spcPts val="0"/>
              </a:spcAft>
              <a:buClr>
                <a:schemeClr val="dk1"/>
              </a:buClr>
              <a:buSzPts val="2828"/>
              <a:buChar char="»"/>
              <a:defRPr sz="2828"/>
            </a:lvl5pPr>
            <a:lvl6pPr marL="2743200" lvl="5" indent="-408178" algn="l">
              <a:spcBef>
                <a:spcPts val="566"/>
              </a:spcBef>
              <a:spcAft>
                <a:spcPts val="0"/>
              </a:spcAft>
              <a:buClr>
                <a:schemeClr val="dk1"/>
              </a:buClr>
              <a:buSzPts val="2828"/>
              <a:buChar char="•"/>
              <a:defRPr sz="2828"/>
            </a:lvl6pPr>
            <a:lvl7pPr marL="3200400" lvl="6" indent="-408178" algn="l">
              <a:spcBef>
                <a:spcPts val="566"/>
              </a:spcBef>
              <a:spcAft>
                <a:spcPts val="0"/>
              </a:spcAft>
              <a:buClr>
                <a:schemeClr val="dk1"/>
              </a:buClr>
              <a:buSzPts val="2828"/>
              <a:buChar char="•"/>
              <a:defRPr sz="2828"/>
            </a:lvl7pPr>
            <a:lvl8pPr marL="3657600" lvl="7" indent="-408178" algn="l">
              <a:spcBef>
                <a:spcPts val="566"/>
              </a:spcBef>
              <a:spcAft>
                <a:spcPts val="0"/>
              </a:spcAft>
              <a:buClr>
                <a:schemeClr val="dk1"/>
              </a:buClr>
              <a:buSzPts val="2828"/>
              <a:buChar char="•"/>
              <a:defRPr sz="2828"/>
            </a:lvl8pPr>
            <a:lvl9pPr marL="4114800" lvl="8" indent="-408178" algn="l">
              <a:spcBef>
                <a:spcPts val="566"/>
              </a:spcBef>
              <a:spcAft>
                <a:spcPts val="0"/>
              </a:spcAft>
              <a:buClr>
                <a:schemeClr val="dk1"/>
              </a:buClr>
              <a:buSzPts val="2828"/>
              <a:buChar char="•"/>
              <a:defRPr sz="2828"/>
            </a:lvl9pPr>
          </a:lstStyle>
          <a:p>
            <a:endParaRPr/>
          </a:p>
        </p:txBody>
      </p:sp>
      <p:sp>
        <p:nvSpPr>
          <p:cNvPr id="46" name="Google Shape;46;p6"/>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194565" y="1310640"/>
            <a:ext cx="14439903" cy="5577840"/>
          </a:xfrm>
          <a:prstGeom prst="rect">
            <a:avLst/>
          </a:prstGeom>
          <a:noFill/>
          <a:ln>
            <a:noFill/>
          </a:ln>
        </p:spPr>
        <p:txBody>
          <a:bodyPr spcFirstLastPara="1" wrap="square" lIns="187225" tIns="93600" rIns="187225" bIns="93600" anchor="b" anchorCtr="0">
            <a:normAutofit/>
          </a:bodyPr>
          <a:lstStyle>
            <a:lvl1pPr lvl="0" algn="l">
              <a:spcBef>
                <a:spcPts val="0"/>
              </a:spcBef>
              <a:spcAft>
                <a:spcPts val="0"/>
              </a:spcAft>
              <a:buClr>
                <a:schemeClr val="dk1"/>
              </a:buClr>
              <a:buSzPts val="3514"/>
              <a:buFont typeface="Calibri"/>
              <a:buNone/>
              <a:defRPr sz="3514"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7160241" y="1310646"/>
            <a:ext cx="24536399" cy="28094939"/>
          </a:xfrm>
          <a:prstGeom prst="rect">
            <a:avLst/>
          </a:prstGeom>
          <a:noFill/>
          <a:ln>
            <a:noFill/>
          </a:ln>
        </p:spPr>
        <p:txBody>
          <a:bodyPr spcFirstLastPara="1" wrap="square" lIns="187225" tIns="93600" rIns="187225" bIns="93600" anchor="t" anchorCtr="0">
            <a:normAutofit/>
          </a:bodyPr>
          <a:lstStyle>
            <a:lvl1pPr marL="457200" lvl="0" indent="-587819" algn="l">
              <a:spcBef>
                <a:spcPts val="1131"/>
              </a:spcBef>
              <a:spcAft>
                <a:spcPts val="0"/>
              </a:spcAft>
              <a:buClr>
                <a:schemeClr val="dk1"/>
              </a:buClr>
              <a:buSzPts val="5657"/>
              <a:buChar char="•"/>
              <a:defRPr sz="5657"/>
            </a:lvl1pPr>
            <a:lvl2pPr marL="914400" lvl="1" indent="-538797" algn="l">
              <a:spcBef>
                <a:spcPts val="977"/>
              </a:spcBef>
              <a:spcAft>
                <a:spcPts val="0"/>
              </a:spcAft>
              <a:buClr>
                <a:schemeClr val="dk1"/>
              </a:buClr>
              <a:buSzPts val="4885"/>
              <a:buChar char="–"/>
              <a:defRPr sz="4885"/>
            </a:lvl2pPr>
            <a:lvl3pPr marL="1371600" lvl="2" indent="-495300" algn="l">
              <a:spcBef>
                <a:spcPts val="840"/>
              </a:spcBef>
              <a:spcAft>
                <a:spcPts val="0"/>
              </a:spcAft>
              <a:buClr>
                <a:schemeClr val="dk1"/>
              </a:buClr>
              <a:buSzPts val="4200"/>
              <a:buChar char="•"/>
              <a:defRPr sz="4200"/>
            </a:lvl3pPr>
            <a:lvl4pPr marL="1828800" lvl="3" indent="-451739" algn="l">
              <a:spcBef>
                <a:spcPts val="703"/>
              </a:spcBef>
              <a:spcAft>
                <a:spcPts val="0"/>
              </a:spcAft>
              <a:buClr>
                <a:schemeClr val="dk1"/>
              </a:buClr>
              <a:buSzPts val="3514"/>
              <a:buChar char="–"/>
              <a:defRPr sz="3514"/>
            </a:lvl4pPr>
            <a:lvl5pPr marL="2286000" lvl="4" indent="-451739" algn="l">
              <a:spcBef>
                <a:spcPts val="703"/>
              </a:spcBef>
              <a:spcAft>
                <a:spcPts val="0"/>
              </a:spcAft>
              <a:buClr>
                <a:schemeClr val="dk1"/>
              </a:buClr>
              <a:buSzPts val="3514"/>
              <a:buChar char="»"/>
              <a:defRPr sz="3514"/>
            </a:lvl5pPr>
            <a:lvl6pPr marL="2743200" lvl="5" indent="-451739" algn="l">
              <a:spcBef>
                <a:spcPts val="703"/>
              </a:spcBef>
              <a:spcAft>
                <a:spcPts val="0"/>
              </a:spcAft>
              <a:buClr>
                <a:schemeClr val="dk1"/>
              </a:buClr>
              <a:buSzPts val="3514"/>
              <a:buChar char="•"/>
              <a:defRPr sz="3514"/>
            </a:lvl6pPr>
            <a:lvl7pPr marL="3200400" lvl="6" indent="-451739" algn="l">
              <a:spcBef>
                <a:spcPts val="703"/>
              </a:spcBef>
              <a:spcAft>
                <a:spcPts val="0"/>
              </a:spcAft>
              <a:buClr>
                <a:schemeClr val="dk1"/>
              </a:buClr>
              <a:buSzPts val="3514"/>
              <a:buChar char="•"/>
              <a:defRPr sz="3514"/>
            </a:lvl7pPr>
            <a:lvl8pPr marL="3657600" lvl="7" indent="-451739" algn="l">
              <a:spcBef>
                <a:spcPts val="703"/>
              </a:spcBef>
              <a:spcAft>
                <a:spcPts val="0"/>
              </a:spcAft>
              <a:buClr>
                <a:schemeClr val="dk1"/>
              </a:buClr>
              <a:buSzPts val="3514"/>
              <a:buChar char="•"/>
              <a:defRPr sz="3514"/>
            </a:lvl8pPr>
            <a:lvl9pPr marL="4114800" lvl="8" indent="-451739" algn="l">
              <a:spcBef>
                <a:spcPts val="703"/>
              </a:spcBef>
              <a:spcAft>
                <a:spcPts val="0"/>
              </a:spcAft>
              <a:buClr>
                <a:schemeClr val="dk1"/>
              </a:buClr>
              <a:buSzPts val="3514"/>
              <a:buChar char="•"/>
              <a:defRPr sz="3514"/>
            </a:lvl9pPr>
          </a:lstStyle>
          <a:p>
            <a:endParaRPr/>
          </a:p>
        </p:txBody>
      </p:sp>
      <p:sp>
        <p:nvSpPr>
          <p:cNvPr id="61" name="Google Shape;61;p9"/>
          <p:cNvSpPr txBox="1">
            <a:spLocks noGrp="1"/>
          </p:cNvSpPr>
          <p:nvPr>
            <p:ph type="body" idx="2"/>
          </p:nvPr>
        </p:nvSpPr>
        <p:spPr>
          <a:xfrm>
            <a:off x="2194565" y="6888486"/>
            <a:ext cx="14439903" cy="22517100"/>
          </a:xfrm>
          <a:prstGeom prst="rect">
            <a:avLst/>
          </a:prstGeom>
          <a:noFill/>
          <a:ln>
            <a:noFill/>
          </a:ln>
        </p:spPr>
        <p:txBody>
          <a:bodyPr spcFirstLastPara="1" wrap="square" lIns="187225" tIns="93600" rIns="187225" bIns="93600" anchor="t" anchorCtr="0">
            <a:normAutofit/>
          </a:bodyPr>
          <a:lstStyle>
            <a:lvl1pPr marL="457200" lvl="0" indent="-228600" algn="l">
              <a:spcBef>
                <a:spcPts val="497"/>
              </a:spcBef>
              <a:spcAft>
                <a:spcPts val="0"/>
              </a:spcAft>
              <a:buClr>
                <a:schemeClr val="dk1"/>
              </a:buClr>
              <a:buSzPts val="2486"/>
              <a:buNone/>
              <a:defRPr sz="2486"/>
            </a:lvl1pPr>
            <a:lvl2pPr marL="914400" lvl="1" indent="-228600" algn="l">
              <a:spcBef>
                <a:spcPts val="429"/>
              </a:spcBef>
              <a:spcAft>
                <a:spcPts val="0"/>
              </a:spcAft>
              <a:buClr>
                <a:schemeClr val="dk1"/>
              </a:buClr>
              <a:buSzPts val="2143"/>
              <a:buNone/>
              <a:defRPr sz="2143"/>
            </a:lvl2pPr>
            <a:lvl3pPr marL="1371600" lvl="2" indent="-228600" algn="l">
              <a:spcBef>
                <a:spcPts val="343"/>
              </a:spcBef>
              <a:spcAft>
                <a:spcPts val="0"/>
              </a:spcAft>
              <a:buClr>
                <a:schemeClr val="dk1"/>
              </a:buClr>
              <a:buSzPts val="1714"/>
              <a:buNone/>
              <a:defRPr sz="1714"/>
            </a:lvl3pPr>
            <a:lvl4pPr marL="1828800" lvl="3" indent="-228600" algn="l">
              <a:spcBef>
                <a:spcPts val="309"/>
              </a:spcBef>
              <a:spcAft>
                <a:spcPts val="0"/>
              </a:spcAft>
              <a:buClr>
                <a:schemeClr val="dk1"/>
              </a:buClr>
              <a:buSzPts val="1543"/>
              <a:buNone/>
              <a:defRPr sz="1543"/>
            </a:lvl4pPr>
            <a:lvl5pPr marL="2286000" lvl="4" indent="-228600" algn="l">
              <a:spcBef>
                <a:spcPts val="309"/>
              </a:spcBef>
              <a:spcAft>
                <a:spcPts val="0"/>
              </a:spcAft>
              <a:buClr>
                <a:schemeClr val="dk1"/>
              </a:buClr>
              <a:buSzPts val="1543"/>
              <a:buNone/>
              <a:defRPr sz="1543"/>
            </a:lvl5pPr>
            <a:lvl6pPr marL="2743200" lvl="5" indent="-228600" algn="l">
              <a:spcBef>
                <a:spcPts val="309"/>
              </a:spcBef>
              <a:spcAft>
                <a:spcPts val="0"/>
              </a:spcAft>
              <a:buClr>
                <a:schemeClr val="dk1"/>
              </a:buClr>
              <a:buSzPts val="1543"/>
              <a:buNone/>
              <a:defRPr sz="1543"/>
            </a:lvl6pPr>
            <a:lvl7pPr marL="3200400" lvl="6" indent="-228600" algn="l">
              <a:spcBef>
                <a:spcPts val="309"/>
              </a:spcBef>
              <a:spcAft>
                <a:spcPts val="0"/>
              </a:spcAft>
              <a:buClr>
                <a:schemeClr val="dk1"/>
              </a:buClr>
              <a:buSzPts val="1543"/>
              <a:buNone/>
              <a:defRPr sz="1543"/>
            </a:lvl7pPr>
            <a:lvl8pPr marL="3657600" lvl="7" indent="-228600" algn="l">
              <a:spcBef>
                <a:spcPts val="309"/>
              </a:spcBef>
              <a:spcAft>
                <a:spcPts val="0"/>
              </a:spcAft>
              <a:buClr>
                <a:schemeClr val="dk1"/>
              </a:buClr>
              <a:buSzPts val="1543"/>
              <a:buNone/>
              <a:defRPr sz="1543"/>
            </a:lvl8pPr>
            <a:lvl9pPr marL="4114800" lvl="8" indent="-228600" algn="l">
              <a:spcBef>
                <a:spcPts val="309"/>
              </a:spcBef>
              <a:spcAft>
                <a:spcPts val="0"/>
              </a:spcAft>
              <a:buClr>
                <a:schemeClr val="dk1"/>
              </a:buClr>
              <a:buSzPts val="1543"/>
              <a:buNone/>
              <a:defRPr sz="1543"/>
            </a:lvl9pPr>
          </a:lstStyle>
          <a:p>
            <a:endParaRPr/>
          </a:p>
        </p:txBody>
      </p:sp>
      <p:sp>
        <p:nvSpPr>
          <p:cNvPr id="62" name="Google Shape;62;p9"/>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602983" y="23042880"/>
            <a:ext cx="26334721" cy="2720340"/>
          </a:xfrm>
          <a:prstGeom prst="rect">
            <a:avLst/>
          </a:prstGeom>
          <a:noFill/>
          <a:ln>
            <a:noFill/>
          </a:ln>
        </p:spPr>
        <p:txBody>
          <a:bodyPr spcFirstLastPara="1" wrap="square" lIns="187225" tIns="93600" rIns="187225" bIns="93600" anchor="b" anchorCtr="0">
            <a:normAutofit/>
          </a:bodyPr>
          <a:lstStyle>
            <a:lvl1pPr lvl="0" algn="l">
              <a:spcBef>
                <a:spcPts val="0"/>
              </a:spcBef>
              <a:spcAft>
                <a:spcPts val="0"/>
              </a:spcAft>
              <a:buClr>
                <a:schemeClr val="dk1"/>
              </a:buClr>
              <a:buSzPts val="3514"/>
              <a:buFont typeface="Calibri"/>
              <a:buNone/>
              <a:defRPr sz="3514"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8602983" y="2941320"/>
            <a:ext cx="26334721" cy="19751040"/>
          </a:xfrm>
          <a:prstGeom prst="rect">
            <a:avLst/>
          </a:prstGeom>
          <a:noFill/>
          <a:ln>
            <a:noFill/>
          </a:ln>
        </p:spPr>
      </p:sp>
      <p:sp>
        <p:nvSpPr>
          <p:cNvPr id="68" name="Google Shape;68;p10"/>
          <p:cNvSpPr txBox="1">
            <a:spLocks noGrp="1"/>
          </p:cNvSpPr>
          <p:nvPr>
            <p:ph type="body" idx="1"/>
          </p:nvPr>
        </p:nvSpPr>
        <p:spPr>
          <a:xfrm>
            <a:off x="8602983" y="25763220"/>
            <a:ext cx="26334721" cy="3863340"/>
          </a:xfrm>
          <a:prstGeom prst="rect">
            <a:avLst/>
          </a:prstGeom>
          <a:noFill/>
          <a:ln>
            <a:noFill/>
          </a:ln>
        </p:spPr>
        <p:txBody>
          <a:bodyPr spcFirstLastPara="1" wrap="square" lIns="187225" tIns="93600" rIns="187225" bIns="93600" anchor="t" anchorCtr="0">
            <a:normAutofit/>
          </a:bodyPr>
          <a:lstStyle>
            <a:lvl1pPr marL="457200" lvl="0" indent="-228600" algn="l">
              <a:spcBef>
                <a:spcPts val="497"/>
              </a:spcBef>
              <a:spcAft>
                <a:spcPts val="0"/>
              </a:spcAft>
              <a:buClr>
                <a:schemeClr val="dk1"/>
              </a:buClr>
              <a:buSzPts val="2486"/>
              <a:buNone/>
              <a:defRPr sz="2486"/>
            </a:lvl1pPr>
            <a:lvl2pPr marL="914400" lvl="1" indent="-228600" algn="l">
              <a:spcBef>
                <a:spcPts val="429"/>
              </a:spcBef>
              <a:spcAft>
                <a:spcPts val="0"/>
              </a:spcAft>
              <a:buClr>
                <a:schemeClr val="dk1"/>
              </a:buClr>
              <a:buSzPts val="2143"/>
              <a:buNone/>
              <a:defRPr sz="2143"/>
            </a:lvl2pPr>
            <a:lvl3pPr marL="1371600" lvl="2" indent="-228600" algn="l">
              <a:spcBef>
                <a:spcPts val="343"/>
              </a:spcBef>
              <a:spcAft>
                <a:spcPts val="0"/>
              </a:spcAft>
              <a:buClr>
                <a:schemeClr val="dk1"/>
              </a:buClr>
              <a:buSzPts val="1714"/>
              <a:buNone/>
              <a:defRPr sz="1714"/>
            </a:lvl3pPr>
            <a:lvl4pPr marL="1828800" lvl="3" indent="-228600" algn="l">
              <a:spcBef>
                <a:spcPts val="309"/>
              </a:spcBef>
              <a:spcAft>
                <a:spcPts val="0"/>
              </a:spcAft>
              <a:buClr>
                <a:schemeClr val="dk1"/>
              </a:buClr>
              <a:buSzPts val="1543"/>
              <a:buNone/>
              <a:defRPr sz="1543"/>
            </a:lvl4pPr>
            <a:lvl5pPr marL="2286000" lvl="4" indent="-228600" algn="l">
              <a:spcBef>
                <a:spcPts val="309"/>
              </a:spcBef>
              <a:spcAft>
                <a:spcPts val="0"/>
              </a:spcAft>
              <a:buClr>
                <a:schemeClr val="dk1"/>
              </a:buClr>
              <a:buSzPts val="1543"/>
              <a:buNone/>
              <a:defRPr sz="1543"/>
            </a:lvl5pPr>
            <a:lvl6pPr marL="2743200" lvl="5" indent="-228600" algn="l">
              <a:spcBef>
                <a:spcPts val="309"/>
              </a:spcBef>
              <a:spcAft>
                <a:spcPts val="0"/>
              </a:spcAft>
              <a:buClr>
                <a:schemeClr val="dk1"/>
              </a:buClr>
              <a:buSzPts val="1543"/>
              <a:buNone/>
              <a:defRPr sz="1543"/>
            </a:lvl6pPr>
            <a:lvl7pPr marL="3200400" lvl="6" indent="-228600" algn="l">
              <a:spcBef>
                <a:spcPts val="309"/>
              </a:spcBef>
              <a:spcAft>
                <a:spcPts val="0"/>
              </a:spcAft>
              <a:buClr>
                <a:schemeClr val="dk1"/>
              </a:buClr>
              <a:buSzPts val="1543"/>
              <a:buNone/>
              <a:defRPr sz="1543"/>
            </a:lvl7pPr>
            <a:lvl8pPr marL="3657600" lvl="7" indent="-228600" algn="l">
              <a:spcBef>
                <a:spcPts val="309"/>
              </a:spcBef>
              <a:spcAft>
                <a:spcPts val="0"/>
              </a:spcAft>
              <a:buClr>
                <a:schemeClr val="dk1"/>
              </a:buClr>
              <a:buSzPts val="1543"/>
              <a:buNone/>
              <a:defRPr sz="1543"/>
            </a:lvl8pPr>
            <a:lvl9pPr marL="4114800" lvl="8" indent="-228600" algn="l">
              <a:spcBef>
                <a:spcPts val="309"/>
              </a:spcBef>
              <a:spcAft>
                <a:spcPts val="0"/>
              </a:spcAft>
              <a:buClr>
                <a:schemeClr val="dk1"/>
              </a:buClr>
              <a:buSzPts val="1543"/>
              <a:buNone/>
              <a:defRPr sz="1543"/>
            </a:lvl9pPr>
          </a:lstStyle>
          <a:p>
            <a:endParaRPr/>
          </a:p>
        </p:txBody>
      </p:sp>
      <p:sp>
        <p:nvSpPr>
          <p:cNvPr id="69" name="Google Shape;69;p10"/>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marR="0" lvl="0" algn="ctr" rtl="0">
              <a:spcBef>
                <a:spcPts val="0"/>
              </a:spcBef>
              <a:spcAft>
                <a:spcPts val="0"/>
              </a:spcAft>
              <a:buClr>
                <a:schemeClr val="dk1"/>
              </a:buClr>
              <a:buSzPts val="7714"/>
              <a:buFont typeface="Calibri"/>
              <a:buNone/>
              <a:defRPr sz="7714"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194560" y="7680966"/>
            <a:ext cx="39502081" cy="21724620"/>
          </a:xfrm>
          <a:prstGeom prst="rect">
            <a:avLst/>
          </a:prstGeom>
          <a:noFill/>
          <a:ln>
            <a:noFill/>
          </a:ln>
        </p:spPr>
        <p:txBody>
          <a:bodyPr spcFirstLastPara="1" wrap="square" lIns="187225" tIns="93600" rIns="187225" bIns="93600" anchor="t" anchorCtr="0">
            <a:normAutofit/>
          </a:bodyPr>
          <a:lstStyle>
            <a:lvl1pPr marL="457200" marR="0" lvl="0" indent="-587819" algn="l" rtl="0">
              <a:spcBef>
                <a:spcPts val="1131"/>
              </a:spcBef>
              <a:spcAft>
                <a:spcPts val="0"/>
              </a:spcAft>
              <a:buClr>
                <a:schemeClr val="dk1"/>
              </a:buClr>
              <a:buSzPts val="5657"/>
              <a:buFont typeface="Arial"/>
              <a:buChar char="•"/>
              <a:defRPr sz="5657" b="0" i="0" u="none" strike="noStrike" cap="none">
                <a:solidFill>
                  <a:schemeClr val="dk1"/>
                </a:solidFill>
                <a:latin typeface="Calibri"/>
                <a:ea typeface="Calibri"/>
                <a:cs typeface="Calibri"/>
                <a:sym typeface="Calibri"/>
              </a:defRPr>
            </a:lvl1pPr>
            <a:lvl2pPr marL="914400" marR="0" lvl="1" indent="-538797" algn="l" rtl="0">
              <a:spcBef>
                <a:spcPts val="977"/>
              </a:spcBef>
              <a:spcAft>
                <a:spcPts val="0"/>
              </a:spcAft>
              <a:buClr>
                <a:schemeClr val="dk1"/>
              </a:buClr>
              <a:buSzPts val="4885"/>
              <a:buFont typeface="Arial"/>
              <a:buChar char="–"/>
              <a:defRPr sz="4885" b="0" i="0" u="none" strike="noStrike" cap="none">
                <a:solidFill>
                  <a:schemeClr val="dk1"/>
                </a:solidFill>
                <a:latin typeface="Calibri"/>
                <a:ea typeface="Calibri"/>
                <a:cs typeface="Calibri"/>
                <a:sym typeface="Calibri"/>
              </a:defRPr>
            </a:lvl2pPr>
            <a:lvl3pPr marL="1371600" marR="0" lvl="2" indent="-495300" algn="l" rtl="0">
              <a:spcBef>
                <a:spcPts val="84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3pPr>
            <a:lvl4pPr marL="1828800" marR="0" lvl="3"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4pPr>
            <a:lvl5pPr marL="2286000" marR="0" lvl="4"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5pPr>
            <a:lvl6pPr marL="2743200" marR="0" lvl="5"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6pPr>
            <a:lvl7pPr marL="3200400" marR="0" lvl="6"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7pPr>
            <a:lvl8pPr marL="3657600" marR="0" lvl="7"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8pPr>
            <a:lvl9pPr marL="4114800" marR="0" lvl="8"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marR="0" lvl="0" algn="l" rtl="0">
              <a:spcBef>
                <a:spcPts val="0"/>
              </a:spcBef>
              <a:spcAft>
                <a:spcPts val="0"/>
              </a:spcAft>
              <a:buSzPts val="1400"/>
              <a:buNone/>
              <a:defRPr sz="21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marR="0" lvl="0" algn="ctr" rtl="0">
              <a:spcBef>
                <a:spcPts val="0"/>
              </a:spcBef>
              <a:spcAft>
                <a:spcPts val="0"/>
              </a:spcAft>
              <a:buSzPts val="1400"/>
              <a:buNone/>
              <a:defRPr sz="21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marR="0" lvl="0" indent="0" algn="r" rtl="0">
              <a:spcBef>
                <a:spcPts val="0"/>
              </a:spcBef>
              <a:buNone/>
              <a:defRPr sz="2143" b="0" i="0" u="none" strike="noStrike" cap="none">
                <a:solidFill>
                  <a:srgbClr val="888888"/>
                </a:solidFill>
                <a:latin typeface="Calibri"/>
                <a:ea typeface="Calibri"/>
                <a:cs typeface="Calibri"/>
                <a:sym typeface="Calibri"/>
              </a:defRPr>
            </a:lvl1pPr>
            <a:lvl2pPr marL="0" marR="0" lvl="1" indent="0" algn="r" rtl="0">
              <a:spcBef>
                <a:spcPts val="0"/>
              </a:spcBef>
              <a:buNone/>
              <a:defRPr sz="2143" b="0" i="0" u="none" strike="noStrike" cap="none">
                <a:solidFill>
                  <a:srgbClr val="888888"/>
                </a:solidFill>
                <a:latin typeface="Calibri"/>
                <a:ea typeface="Calibri"/>
                <a:cs typeface="Calibri"/>
                <a:sym typeface="Calibri"/>
              </a:defRPr>
            </a:lvl2pPr>
            <a:lvl3pPr marL="0" marR="0" lvl="2" indent="0" algn="r" rtl="0">
              <a:spcBef>
                <a:spcPts val="0"/>
              </a:spcBef>
              <a:buNone/>
              <a:defRPr sz="2143" b="0" i="0" u="none" strike="noStrike" cap="none">
                <a:solidFill>
                  <a:srgbClr val="888888"/>
                </a:solidFill>
                <a:latin typeface="Calibri"/>
                <a:ea typeface="Calibri"/>
                <a:cs typeface="Calibri"/>
                <a:sym typeface="Calibri"/>
              </a:defRPr>
            </a:lvl3pPr>
            <a:lvl4pPr marL="0" marR="0" lvl="3" indent="0" algn="r" rtl="0">
              <a:spcBef>
                <a:spcPts val="0"/>
              </a:spcBef>
              <a:buNone/>
              <a:defRPr sz="2143" b="0" i="0" u="none" strike="noStrike" cap="none">
                <a:solidFill>
                  <a:srgbClr val="888888"/>
                </a:solidFill>
                <a:latin typeface="Calibri"/>
                <a:ea typeface="Calibri"/>
                <a:cs typeface="Calibri"/>
                <a:sym typeface="Calibri"/>
              </a:defRPr>
            </a:lvl4pPr>
            <a:lvl5pPr marL="0" marR="0" lvl="4" indent="0" algn="r" rtl="0">
              <a:spcBef>
                <a:spcPts val="0"/>
              </a:spcBef>
              <a:buNone/>
              <a:defRPr sz="2143" b="0" i="0" u="none" strike="noStrike" cap="none">
                <a:solidFill>
                  <a:srgbClr val="888888"/>
                </a:solidFill>
                <a:latin typeface="Calibri"/>
                <a:ea typeface="Calibri"/>
                <a:cs typeface="Calibri"/>
                <a:sym typeface="Calibri"/>
              </a:defRPr>
            </a:lvl5pPr>
            <a:lvl6pPr marL="0" marR="0" lvl="5" indent="0" algn="r" rtl="0">
              <a:spcBef>
                <a:spcPts val="0"/>
              </a:spcBef>
              <a:buNone/>
              <a:defRPr sz="2143" b="0" i="0" u="none" strike="noStrike" cap="none">
                <a:solidFill>
                  <a:srgbClr val="888888"/>
                </a:solidFill>
                <a:latin typeface="Calibri"/>
                <a:ea typeface="Calibri"/>
                <a:cs typeface="Calibri"/>
                <a:sym typeface="Calibri"/>
              </a:defRPr>
            </a:lvl6pPr>
            <a:lvl7pPr marL="0" marR="0" lvl="6" indent="0" algn="r" rtl="0">
              <a:spcBef>
                <a:spcPts val="0"/>
              </a:spcBef>
              <a:buNone/>
              <a:defRPr sz="2143" b="0" i="0" u="none" strike="noStrike" cap="none">
                <a:solidFill>
                  <a:srgbClr val="888888"/>
                </a:solidFill>
                <a:latin typeface="Calibri"/>
                <a:ea typeface="Calibri"/>
                <a:cs typeface="Calibri"/>
                <a:sym typeface="Calibri"/>
              </a:defRPr>
            </a:lvl7pPr>
            <a:lvl8pPr marL="0" marR="0" lvl="7" indent="0" algn="r" rtl="0">
              <a:spcBef>
                <a:spcPts val="0"/>
              </a:spcBef>
              <a:buNone/>
              <a:defRPr sz="2143" b="0" i="0" u="none" strike="noStrike" cap="none">
                <a:solidFill>
                  <a:srgbClr val="888888"/>
                </a:solidFill>
                <a:latin typeface="Calibri"/>
                <a:ea typeface="Calibri"/>
                <a:cs typeface="Calibri"/>
                <a:sym typeface="Calibri"/>
              </a:defRPr>
            </a:lvl8pPr>
            <a:lvl9pPr marL="0" marR="0" lvl="8" indent="0" algn="r" rtl="0">
              <a:spcBef>
                <a:spcPts val="0"/>
              </a:spcBef>
              <a:buNone/>
              <a:defRPr sz="214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7" name="Google Shape;97;p13"/>
          <p:cNvSpPr/>
          <p:nvPr/>
        </p:nvSpPr>
        <p:spPr>
          <a:xfrm>
            <a:off x="365000" y="25536700"/>
            <a:ext cx="13699800" cy="6983700"/>
          </a:xfrm>
          <a:prstGeom prst="rect">
            <a:avLst/>
          </a:prstGeom>
          <a:solidFill>
            <a:srgbClr val="D8D8D8"/>
          </a:solidFill>
          <a:ln>
            <a:noFill/>
          </a:ln>
        </p:spPr>
        <p:txBody>
          <a:bodyPr spcFirstLastPara="1" wrap="square" lIns="91425" tIns="45700" rIns="91425" bIns="45700" anchor="ctr" anchorCtr="0">
            <a:noAutofit/>
          </a:bodyPr>
          <a:lstStyle/>
          <a:p>
            <a:pPr marL="0" lvl="0" indent="0" algn="ctr" rtl="0">
              <a:spcBef>
                <a:spcPts val="0"/>
              </a:spcBef>
              <a:spcAft>
                <a:spcPts val="1000"/>
              </a:spcAft>
              <a:buNone/>
            </a:pPr>
            <a:endParaRPr sz="3171">
              <a:solidFill>
                <a:schemeClr val="dk1"/>
              </a:solidFill>
            </a:endParaRPr>
          </a:p>
        </p:txBody>
      </p:sp>
      <p:sp>
        <p:nvSpPr>
          <p:cNvPr id="91" name="Google Shape;91;p13"/>
          <p:cNvSpPr/>
          <p:nvPr/>
        </p:nvSpPr>
        <p:spPr>
          <a:xfrm>
            <a:off x="-27709" y="10725"/>
            <a:ext cx="43918800" cy="5551800"/>
          </a:xfrm>
          <a:prstGeom prst="rect">
            <a:avLst/>
          </a:prstGeom>
          <a:solidFill>
            <a:srgbClr val="17365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sp>
        <p:nvSpPr>
          <p:cNvPr id="89" name="Google Shape;89;p13"/>
          <p:cNvSpPr/>
          <p:nvPr/>
        </p:nvSpPr>
        <p:spPr>
          <a:xfrm>
            <a:off x="29794200" y="6115808"/>
            <a:ext cx="13699800" cy="26421600"/>
          </a:xfrm>
          <a:prstGeom prst="rect">
            <a:avLst/>
          </a:prstGeom>
          <a:solidFill>
            <a:srgbClr val="D8D8D8"/>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endParaRPr sz="3171">
              <a:solidFill>
                <a:schemeClr val="dk1"/>
              </a:solidFill>
            </a:endParaRPr>
          </a:p>
        </p:txBody>
      </p:sp>
      <p:pic>
        <p:nvPicPr>
          <p:cNvPr id="95" name="Google Shape;95;p13" descr="Fresno State Physical Therapy Logo"/>
          <p:cNvPicPr preferRelativeResize="0"/>
          <p:nvPr/>
        </p:nvPicPr>
        <p:blipFill rotWithShape="1">
          <a:blip r:embed="rId3">
            <a:alphaModFix/>
          </a:blip>
          <a:srcRect/>
          <a:stretch/>
        </p:blipFill>
        <p:spPr>
          <a:xfrm>
            <a:off x="1600200" y="1093276"/>
            <a:ext cx="4480567" cy="3026669"/>
          </a:xfrm>
          <a:prstGeom prst="rect">
            <a:avLst/>
          </a:prstGeom>
          <a:noFill/>
          <a:ln>
            <a:noFill/>
          </a:ln>
        </p:spPr>
      </p:pic>
      <p:sp>
        <p:nvSpPr>
          <p:cNvPr id="94" name="Google Shape;94;p13"/>
          <p:cNvSpPr txBox="1">
            <a:spLocks noGrp="1"/>
          </p:cNvSpPr>
          <p:nvPr>
            <p:ph type="ctrTitle"/>
          </p:nvPr>
        </p:nvSpPr>
        <p:spPr>
          <a:xfrm>
            <a:off x="-13800" y="10725"/>
            <a:ext cx="43918800" cy="3129000"/>
          </a:xfrm>
          <a:prstGeom prst="rect">
            <a:avLst/>
          </a:prstGeom>
          <a:noFill/>
          <a:ln>
            <a:noFill/>
          </a:ln>
        </p:spPr>
        <p:txBody>
          <a:bodyPr spcFirstLastPara="1" wrap="square" lIns="187225" tIns="93600" rIns="187225" bIns="93600" anchor="ctr" anchorCtr="0">
            <a:noAutofit/>
          </a:bodyPr>
          <a:lstStyle/>
          <a:p>
            <a:pPr marL="0" lvl="0" indent="0" algn="ctr" rtl="0">
              <a:spcBef>
                <a:spcPts val="0"/>
              </a:spcBef>
              <a:spcAft>
                <a:spcPts val="0"/>
              </a:spcAft>
              <a:buClr>
                <a:schemeClr val="lt1"/>
              </a:buClr>
              <a:buSzPts val="12000"/>
              <a:buFont typeface="Calibri"/>
              <a:buNone/>
            </a:pPr>
            <a:r>
              <a:rPr lang="en-US" sz="12000" b="1" dirty="0">
                <a:solidFill>
                  <a:schemeClr val="lt1"/>
                </a:solidFill>
              </a:rPr>
              <a:t>S.A.F.E. Fall Prevention Awareness</a:t>
            </a:r>
            <a:endParaRPr sz="12000" b="1" dirty="0">
              <a:solidFill>
                <a:schemeClr val="lt1"/>
              </a:solidFill>
            </a:endParaRPr>
          </a:p>
        </p:txBody>
      </p:sp>
      <p:sp>
        <p:nvSpPr>
          <p:cNvPr id="93" name="Google Shape;93;p13"/>
          <p:cNvSpPr txBox="1"/>
          <p:nvPr/>
        </p:nvSpPr>
        <p:spPr>
          <a:xfrm>
            <a:off x="-27700" y="3139725"/>
            <a:ext cx="425343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lt1"/>
                </a:solidFill>
              </a:rPr>
              <a:t>Ashley Tatami SPT, Asia Boatman SPT, Amber Gonzales SPT, Tu Pham SPT, &amp; Heidi Schumann SPT with S.A.F.E Committee</a:t>
            </a:r>
            <a:endParaRPr sz="4000" dirty="0">
              <a:solidFill>
                <a:schemeClr val="lt1"/>
              </a:solidFill>
            </a:endParaRPr>
          </a:p>
          <a:p>
            <a:pPr marL="0" marR="0" lvl="0" indent="0" algn="ctr" rtl="0">
              <a:spcBef>
                <a:spcPts val="0"/>
              </a:spcBef>
              <a:spcAft>
                <a:spcPts val="0"/>
              </a:spcAft>
              <a:buNone/>
            </a:pPr>
            <a:r>
              <a:rPr lang="en-US" sz="4000" b="0" i="0" u="none" strike="noStrike" cap="none" dirty="0">
                <a:solidFill>
                  <a:schemeClr val="lt1"/>
                </a:solidFill>
                <a:latin typeface="Arial"/>
                <a:ea typeface="Arial"/>
                <a:cs typeface="Arial"/>
                <a:sym typeface="Arial"/>
              </a:rPr>
              <a:t>Department of Physical Therapy</a:t>
            </a:r>
            <a:endParaRPr dirty="0"/>
          </a:p>
          <a:p>
            <a:pPr marL="0" marR="0" lvl="0" indent="0" algn="ctr" rtl="0">
              <a:spcBef>
                <a:spcPts val="0"/>
              </a:spcBef>
              <a:spcAft>
                <a:spcPts val="0"/>
              </a:spcAft>
              <a:buNone/>
            </a:pPr>
            <a:r>
              <a:rPr lang="en-US" sz="4000" b="0" i="0" u="none" strike="noStrike" cap="none" dirty="0">
                <a:solidFill>
                  <a:schemeClr val="lt1"/>
                </a:solidFill>
                <a:latin typeface="Arial"/>
                <a:ea typeface="Arial"/>
                <a:cs typeface="Arial"/>
                <a:sym typeface="Arial"/>
              </a:rPr>
              <a:t>California State University, Fresno</a:t>
            </a:r>
            <a:endParaRPr dirty="0"/>
          </a:p>
        </p:txBody>
      </p:sp>
      <p:pic>
        <p:nvPicPr>
          <p:cNvPr id="99" name="Google Shape;99;p13" descr="SAFE CVC Logo"/>
          <p:cNvPicPr preferRelativeResize="0"/>
          <p:nvPr/>
        </p:nvPicPr>
        <p:blipFill>
          <a:blip r:embed="rId4">
            <a:alphaModFix/>
          </a:blip>
          <a:stretch>
            <a:fillRect/>
          </a:stretch>
        </p:blipFill>
        <p:spPr>
          <a:xfrm>
            <a:off x="35983575" y="1176625"/>
            <a:ext cx="6991350" cy="2762250"/>
          </a:xfrm>
          <a:prstGeom prst="rect">
            <a:avLst/>
          </a:prstGeom>
          <a:noFill/>
          <a:ln>
            <a:noFill/>
          </a:ln>
        </p:spPr>
      </p:pic>
      <p:sp>
        <p:nvSpPr>
          <p:cNvPr id="90" name="Google Shape;90;p13"/>
          <p:cNvSpPr/>
          <p:nvPr/>
        </p:nvSpPr>
        <p:spPr>
          <a:xfrm>
            <a:off x="365000" y="6115800"/>
            <a:ext cx="13699800" cy="19232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SzPts val="1100"/>
              <a:buNone/>
            </a:pPr>
            <a:endParaRPr sz="3171" b="1" u="sng" dirty="0">
              <a:solidFill>
                <a:schemeClr val="dk1"/>
              </a:solidFill>
            </a:endParaRPr>
          </a:p>
          <a:p>
            <a:pPr marL="0" marR="0" lvl="0" indent="0" algn="ctr" rtl="0">
              <a:spcBef>
                <a:spcPts val="0"/>
              </a:spcBef>
              <a:spcAft>
                <a:spcPts val="0"/>
              </a:spcAft>
              <a:buSzPts val="1100"/>
              <a:buNone/>
            </a:pPr>
            <a:endParaRPr sz="3171" b="1" u="sng" dirty="0">
              <a:solidFill>
                <a:schemeClr val="dk1"/>
              </a:solidFill>
            </a:endParaRPr>
          </a:p>
          <a:p>
            <a:pPr marL="0" marR="0" lvl="0" indent="0" algn="ctr" rtl="0">
              <a:spcBef>
                <a:spcPts val="0"/>
              </a:spcBef>
              <a:spcAft>
                <a:spcPts val="0"/>
              </a:spcAft>
              <a:buSzPts val="1100"/>
              <a:buNone/>
            </a:pPr>
            <a:r>
              <a:rPr lang="en-US" sz="3171" b="1" u="sng" dirty="0">
                <a:solidFill>
                  <a:schemeClr val="dk1"/>
                </a:solidFill>
              </a:rPr>
              <a:t>Background</a:t>
            </a:r>
            <a:endParaRPr sz="3171" b="1" u="sng" dirty="0">
              <a:solidFill>
                <a:schemeClr val="dk1"/>
              </a:solidFill>
            </a:endParaRPr>
          </a:p>
          <a:p>
            <a:pPr marL="0" marR="0" lvl="0" indent="0" algn="ctr" rtl="0">
              <a:spcBef>
                <a:spcPts val="0"/>
              </a:spcBef>
              <a:spcAft>
                <a:spcPts val="0"/>
              </a:spcAft>
              <a:buSzPts val="1100"/>
              <a:buNone/>
            </a:pPr>
            <a:endParaRPr sz="3171" b="1" u="sng" dirty="0">
              <a:solidFill>
                <a:schemeClr val="dk1"/>
              </a:solidFill>
            </a:endParaRPr>
          </a:p>
          <a:p>
            <a:pPr marL="0" marR="0" lvl="0" indent="0" algn="ctr" rtl="0">
              <a:spcBef>
                <a:spcPts val="0"/>
              </a:spcBef>
              <a:spcAft>
                <a:spcPts val="0"/>
              </a:spcAft>
              <a:buSzPts val="1100"/>
              <a:buNone/>
            </a:pPr>
            <a:r>
              <a:rPr lang="en-US" sz="3171" dirty="0">
                <a:solidFill>
                  <a:schemeClr val="dk1"/>
                </a:solidFill>
              </a:rPr>
              <a:t>Each year 1 in 4 adults over the age of 65 fall. These falls can be costly, both in terms of financial burden and physical injury. Three million older adults require ED attention due to fall-related injuries. Falls are the most common cause of traumatic brain injuries (TBIs) and are responsible for 95% of hip fractures in older adults. In 2015, it was estimated that the total medical costs of falls exceeded $50 billion. These numbers become even more devastating when we take into account that falls can be prevented in most cases. As healthcare workers, it is our responsibility to both educate and advocate.</a:t>
            </a: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l" rtl="0">
              <a:spcBef>
                <a:spcPts val="0"/>
              </a:spcBef>
              <a:spcAft>
                <a:spcPts val="0"/>
              </a:spcAft>
              <a:buSzPts val="1100"/>
              <a:buNone/>
            </a:pPr>
            <a:endParaRPr sz="2071" dirty="0">
              <a:solidFill>
                <a:schemeClr val="dk1"/>
              </a:solidFill>
            </a:endParaRPr>
          </a:p>
          <a:p>
            <a:pPr marL="0" marR="0" lvl="0" indent="0" algn="l" rtl="0">
              <a:spcBef>
                <a:spcPts val="0"/>
              </a:spcBef>
              <a:spcAft>
                <a:spcPts val="0"/>
              </a:spcAft>
              <a:buSzPts val="1100"/>
              <a:buNone/>
            </a:pPr>
            <a:endParaRPr sz="2071" dirty="0">
              <a:solidFill>
                <a:schemeClr val="dk1"/>
              </a:solidFill>
            </a:endParaRPr>
          </a:p>
          <a:p>
            <a:pPr marL="0" marR="0" lvl="0" indent="0" algn="l" rtl="0">
              <a:spcBef>
                <a:spcPts val="0"/>
              </a:spcBef>
              <a:spcAft>
                <a:spcPts val="0"/>
              </a:spcAft>
              <a:buSzPts val="1100"/>
              <a:buNone/>
            </a:pPr>
            <a:endParaRPr sz="2071" dirty="0">
              <a:solidFill>
                <a:schemeClr val="dk1"/>
              </a:solidFill>
            </a:endParaRPr>
          </a:p>
          <a:p>
            <a:pPr marL="0" marR="0" lvl="0" indent="0" algn="l"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endParaRPr sz="2071" dirty="0">
              <a:solidFill>
                <a:schemeClr val="dk1"/>
              </a:solidFill>
            </a:endParaRPr>
          </a:p>
          <a:p>
            <a:pPr marL="0" marR="0" lvl="0" indent="0" algn="ctr" rtl="0">
              <a:spcBef>
                <a:spcPts val="0"/>
              </a:spcBef>
              <a:spcAft>
                <a:spcPts val="0"/>
              </a:spcAft>
              <a:buSzPts val="1100"/>
              <a:buNone/>
            </a:pPr>
            <a:r>
              <a:rPr lang="en-US" sz="2071" b="1" dirty="0">
                <a:solidFill>
                  <a:schemeClr val="dk1"/>
                </a:solidFill>
              </a:rPr>
              <a:t>Reference</a:t>
            </a:r>
            <a:r>
              <a:rPr lang="en-US" sz="2071" dirty="0">
                <a:solidFill>
                  <a:schemeClr val="dk1"/>
                </a:solidFill>
              </a:rPr>
              <a:t>: Facts about falls. Centers for Disease Control and Prevention. https://</a:t>
            </a:r>
            <a:r>
              <a:rPr lang="en-US" sz="2071" dirty="0" err="1">
                <a:solidFill>
                  <a:schemeClr val="dk1"/>
                </a:solidFill>
              </a:rPr>
              <a:t>www.cdc.gov</a:t>
            </a:r>
            <a:r>
              <a:rPr lang="en-US" sz="2071" dirty="0">
                <a:solidFill>
                  <a:schemeClr val="dk1"/>
                </a:solidFill>
              </a:rPr>
              <a:t>/falls/</a:t>
            </a:r>
            <a:r>
              <a:rPr lang="en-US" sz="2071" dirty="0" err="1">
                <a:solidFill>
                  <a:schemeClr val="dk1"/>
                </a:solidFill>
              </a:rPr>
              <a:t>facts.html</a:t>
            </a:r>
            <a:r>
              <a:rPr lang="en-US" sz="2071" dirty="0">
                <a:solidFill>
                  <a:schemeClr val="dk1"/>
                </a:solidFill>
              </a:rPr>
              <a:t>. Published August 6, 2021. Accessed November 8, 2021. </a:t>
            </a:r>
            <a:endParaRPr sz="3171" b="1" u="sng" dirty="0">
              <a:solidFill>
                <a:schemeClr val="dk1"/>
              </a:solidFill>
            </a:endParaRPr>
          </a:p>
          <a:p>
            <a:pPr marL="0" marR="0" lvl="0" indent="0" algn="ctr" rtl="0">
              <a:spcBef>
                <a:spcPts val="0"/>
              </a:spcBef>
              <a:spcAft>
                <a:spcPts val="0"/>
              </a:spcAft>
              <a:buSzPts val="1100"/>
              <a:buNone/>
            </a:pPr>
            <a:endParaRPr sz="3171" b="1" u="sng" dirty="0">
              <a:solidFill>
                <a:schemeClr val="dk1"/>
              </a:solidFill>
            </a:endParaRPr>
          </a:p>
          <a:p>
            <a:pPr marL="0" marR="0" lvl="0" indent="0" algn="ctr" rtl="0">
              <a:spcBef>
                <a:spcPts val="0"/>
              </a:spcBef>
              <a:spcAft>
                <a:spcPts val="0"/>
              </a:spcAft>
              <a:buSzPts val="1100"/>
              <a:buNone/>
            </a:pPr>
            <a:r>
              <a:rPr lang="en-US" sz="3171" b="1" u="sng" dirty="0">
                <a:solidFill>
                  <a:schemeClr val="dk1"/>
                </a:solidFill>
              </a:rPr>
              <a:t>Abstract</a:t>
            </a:r>
            <a:endParaRPr sz="3171" b="1" u="sng" dirty="0">
              <a:solidFill>
                <a:schemeClr val="dk1"/>
              </a:solidFill>
            </a:endParaRPr>
          </a:p>
          <a:p>
            <a:pPr marL="0" marR="0" lvl="0" indent="0" algn="ctr" rtl="0">
              <a:spcBef>
                <a:spcPts val="0"/>
              </a:spcBef>
              <a:spcAft>
                <a:spcPts val="0"/>
              </a:spcAft>
              <a:buSzPts val="1100"/>
              <a:buNone/>
            </a:pPr>
            <a:endParaRPr sz="3171" b="1" u="sng" dirty="0">
              <a:solidFill>
                <a:schemeClr val="dk1"/>
              </a:solidFill>
            </a:endParaRPr>
          </a:p>
          <a:p>
            <a:pPr marL="0" marR="0" lvl="0" indent="0" algn="ctr" rtl="0">
              <a:spcBef>
                <a:spcPts val="0"/>
              </a:spcBef>
              <a:spcAft>
                <a:spcPts val="0"/>
              </a:spcAft>
              <a:buSzPts val="1100"/>
              <a:buNone/>
            </a:pPr>
            <a:r>
              <a:rPr lang="en-US" sz="3171" dirty="0">
                <a:solidFill>
                  <a:schemeClr val="dk1"/>
                </a:solidFill>
              </a:rPr>
              <a:t>In order to decrease fall risk in older adults in the Fresno community, the students mentored 2nd year Fresno State DPT students on conducting a thorough fall screen exam. The students created a video that was disseminated to the public to increase awareness of fall risks in the home. Infographics were also created to be posted to social media in order to educate the public about falls and how to decrease the risk of falling. This was done as part of the PHTH 565S Community Wellness course.</a:t>
            </a:r>
            <a:endParaRPr sz="3171" dirty="0">
              <a:solidFill>
                <a:schemeClr val="dk1"/>
              </a:solidFill>
            </a:endParaRPr>
          </a:p>
          <a:p>
            <a:pPr marL="0" marR="0" lvl="0" indent="0" algn="ctr" rtl="0">
              <a:spcBef>
                <a:spcPts val="0"/>
              </a:spcBef>
              <a:spcAft>
                <a:spcPts val="0"/>
              </a:spcAft>
              <a:buNone/>
            </a:pPr>
            <a:endParaRPr sz="3171" b="0" i="0" u="none" strike="noStrike" cap="none" dirty="0">
              <a:solidFill>
                <a:schemeClr val="lt1"/>
              </a:solidFill>
              <a:latin typeface="Arial"/>
              <a:ea typeface="Arial"/>
              <a:cs typeface="Arial"/>
              <a:sym typeface="Arial"/>
            </a:endParaRPr>
          </a:p>
        </p:txBody>
      </p:sp>
      <p:pic>
        <p:nvPicPr>
          <p:cNvPr id="101" name="Google Shape;101;p1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923786" y="12368267"/>
            <a:ext cx="6316600" cy="4210056"/>
          </a:xfrm>
          <a:prstGeom prst="rect">
            <a:avLst/>
          </a:prstGeom>
          <a:noFill/>
          <a:ln>
            <a:noFill/>
          </a:ln>
        </p:spPr>
      </p:pic>
      <p:pic>
        <p:nvPicPr>
          <p:cNvPr id="103" name="Google Shape;103;p13" descr="2005-2014, United States Unintentional Fall Death Rates per 100,000 All Races, Both Sexes, Ages 65+  Source: www.cdc.gov/injury/wisqars 2005: 43.12, 2006: 44.8, 2007: 48.47, 2008: 50.91, 2009: 51.54, 2010: 53.76, 2011: 55.36, 2012: 56.07, 2013: 56.96, 2014: 58.48" title="fall_death_rates_2005-2014.jpg"/>
          <p:cNvPicPr preferRelativeResize="0"/>
          <p:nvPr/>
        </p:nvPicPr>
        <p:blipFill>
          <a:blip r:embed="rId6">
            <a:alphaModFix/>
          </a:blip>
          <a:stretch>
            <a:fillRect/>
          </a:stretch>
        </p:blipFill>
        <p:spPr>
          <a:xfrm>
            <a:off x="8390413" y="12368250"/>
            <a:ext cx="4981575" cy="4210050"/>
          </a:xfrm>
          <a:prstGeom prst="rect">
            <a:avLst/>
          </a:prstGeom>
          <a:noFill/>
          <a:ln>
            <a:noFill/>
          </a:ln>
        </p:spPr>
      </p:pic>
      <p:pic>
        <p:nvPicPr>
          <p:cNvPr id="104" name="Google Shape;104;p13" descr="STEADI falls rate 2020" title="STEADI-banner-2020-b"/>
          <p:cNvPicPr preferRelativeResize="0"/>
          <p:nvPr/>
        </p:nvPicPr>
        <p:blipFill>
          <a:blip r:embed="rId7">
            <a:alphaModFix/>
          </a:blip>
          <a:stretch>
            <a:fillRect/>
          </a:stretch>
        </p:blipFill>
        <p:spPr>
          <a:xfrm>
            <a:off x="796813" y="16894900"/>
            <a:ext cx="12836174" cy="2137050"/>
          </a:xfrm>
          <a:prstGeom prst="rect">
            <a:avLst/>
          </a:prstGeom>
          <a:noFill/>
          <a:ln>
            <a:noFill/>
          </a:ln>
        </p:spPr>
      </p:pic>
      <p:pic>
        <p:nvPicPr>
          <p:cNvPr id="98" name="Google Shape;98;p13" descr="5 students standing arm in arm, facing the camera and smiling."/>
          <p:cNvPicPr preferRelativeResize="0"/>
          <p:nvPr/>
        </p:nvPicPr>
        <p:blipFill rotWithShape="1">
          <a:blip r:embed="rId8">
            <a:alphaModFix/>
          </a:blip>
          <a:srcRect l="13787" t="29403" r="5865"/>
          <a:stretch/>
        </p:blipFill>
        <p:spPr>
          <a:xfrm>
            <a:off x="1846576" y="25901475"/>
            <a:ext cx="10736660" cy="6287402"/>
          </a:xfrm>
          <a:prstGeom prst="rect">
            <a:avLst/>
          </a:prstGeom>
          <a:noFill/>
          <a:ln>
            <a:noFill/>
          </a:ln>
        </p:spPr>
      </p:pic>
      <p:sp>
        <p:nvSpPr>
          <p:cNvPr id="92" name="Google Shape;92;p13"/>
          <p:cNvSpPr/>
          <p:nvPr/>
        </p:nvSpPr>
        <p:spPr>
          <a:xfrm>
            <a:off x="14522055" y="6133057"/>
            <a:ext cx="14814900" cy="26387100"/>
          </a:xfrm>
          <a:prstGeom prst="rect">
            <a:avLst/>
          </a:prstGeom>
          <a:solidFill>
            <a:srgbClr val="17365D"/>
          </a:solid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endParaRPr sz="3171" b="1" u="sng"/>
          </a:p>
          <a:p>
            <a:pPr marL="0" lvl="0" indent="0" algn="ctr" rtl="0">
              <a:spcBef>
                <a:spcPts val="0"/>
              </a:spcBef>
              <a:spcAft>
                <a:spcPts val="0"/>
              </a:spcAft>
              <a:buSzPts val="1100"/>
              <a:buNone/>
            </a:pPr>
            <a:endParaRPr sz="3171" b="1" u="sng"/>
          </a:p>
          <a:p>
            <a:pPr marL="0" lvl="0" indent="0" algn="ctr" rtl="0">
              <a:spcBef>
                <a:spcPts val="0"/>
              </a:spcBef>
              <a:spcAft>
                <a:spcPts val="0"/>
              </a:spcAft>
              <a:buSzPts val="1100"/>
              <a:buNone/>
            </a:pPr>
            <a:endParaRPr sz="3171" b="1" u="sng"/>
          </a:p>
          <a:p>
            <a:pPr marL="0" lvl="0" indent="0" algn="ctr" rtl="0">
              <a:spcBef>
                <a:spcPts val="0"/>
              </a:spcBef>
              <a:spcAft>
                <a:spcPts val="0"/>
              </a:spcAft>
              <a:buSzPts val="1100"/>
              <a:buNone/>
            </a:pPr>
            <a:endParaRPr sz="3171" b="1" u="sng"/>
          </a:p>
          <a:p>
            <a:pPr marL="0" lvl="0" indent="0" algn="ctr" rtl="0">
              <a:spcBef>
                <a:spcPts val="0"/>
              </a:spcBef>
              <a:spcAft>
                <a:spcPts val="0"/>
              </a:spcAft>
              <a:buSzPts val="1100"/>
              <a:buNone/>
            </a:pPr>
            <a:endParaRPr sz="3171" b="1" u="sng"/>
          </a:p>
          <a:p>
            <a:pPr marL="0" lvl="0" indent="0" algn="ctr" rtl="0">
              <a:spcBef>
                <a:spcPts val="0"/>
              </a:spcBef>
              <a:spcAft>
                <a:spcPts val="0"/>
              </a:spcAft>
              <a:buSzPts val="1100"/>
              <a:buNone/>
            </a:pPr>
            <a:endParaRPr sz="3171" b="1" u="sng"/>
          </a:p>
          <a:p>
            <a:pPr marL="0" lvl="0" indent="0" algn="ctr" rtl="0">
              <a:spcBef>
                <a:spcPts val="0"/>
              </a:spcBef>
              <a:spcAft>
                <a:spcPts val="0"/>
              </a:spcAft>
              <a:buSzPts val="1100"/>
              <a:buNone/>
            </a:pPr>
            <a:endParaRPr sz="3171" b="1" u="sng"/>
          </a:p>
          <a:p>
            <a:pPr marL="0" lvl="0" indent="0" algn="ctr" rtl="0">
              <a:spcBef>
                <a:spcPts val="0"/>
              </a:spcBef>
              <a:spcAft>
                <a:spcPts val="0"/>
              </a:spcAft>
              <a:buSzPts val="1100"/>
              <a:buNone/>
            </a:pPr>
            <a:endParaRPr sz="3171" b="1" u="sng"/>
          </a:p>
          <a:p>
            <a:pPr marL="0" lvl="0" indent="0" algn="ctr" rtl="0">
              <a:spcBef>
                <a:spcPts val="0"/>
              </a:spcBef>
              <a:spcAft>
                <a:spcPts val="0"/>
              </a:spcAft>
              <a:buSzPts val="1100"/>
              <a:buNone/>
            </a:pPr>
            <a:endParaRPr sz="3171" b="1" u="sng"/>
          </a:p>
          <a:p>
            <a:pPr marL="0" lvl="0" indent="0" algn="ctr" rtl="0">
              <a:spcBef>
                <a:spcPts val="0"/>
              </a:spcBef>
              <a:spcAft>
                <a:spcPts val="0"/>
              </a:spcAft>
              <a:buSzPts val="1100"/>
              <a:buNone/>
            </a:pPr>
            <a:endParaRPr sz="3171" b="1" u="sng"/>
          </a:p>
          <a:p>
            <a:pPr marL="0" lvl="0" indent="0" algn="ctr" rtl="0">
              <a:spcBef>
                <a:spcPts val="0"/>
              </a:spcBef>
              <a:spcAft>
                <a:spcPts val="0"/>
              </a:spcAft>
              <a:buSzPts val="1100"/>
              <a:buNone/>
            </a:pPr>
            <a:endParaRPr sz="3171" b="1" u="sng"/>
          </a:p>
          <a:p>
            <a:pPr marL="0" lvl="0" indent="0" algn="ctr" rtl="0">
              <a:spcBef>
                <a:spcPts val="0"/>
              </a:spcBef>
              <a:spcAft>
                <a:spcPts val="0"/>
              </a:spcAft>
              <a:buSzPts val="1100"/>
              <a:buNone/>
            </a:pPr>
            <a:endParaRPr sz="3171" b="1" u="sng"/>
          </a:p>
          <a:p>
            <a:pPr marL="0" lvl="0" indent="0" algn="ctr" rtl="0">
              <a:spcBef>
                <a:spcPts val="0"/>
              </a:spcBef>
              <a:spcAft>
                <a:spcPts val="0"/>
              </a:spcAft>
              <a:buClr>
                <a:schemeClr val="dk1"/>
              </a:buClr>
              <a:buSzPts val="1100"/>
              <a:buFont typeface="Arial"/>
              <a:buNone/>
            </a:pPr>
            <a:endParaRPr sz="3171" b="1" u="sng"/>
          </a:p>
          <a:p>
            <a:pPr marL="0" lvl="0" indent="0" algn="ctr" rtl="0">
              <a:spcBef>
                <a:spcPts val="0"/>
              </a:spcBef>
              <a:spcAft>
                <a:spcPts val="0"/>
              </a:spcAft>
              <a:buClr>
                <a:schemeClr val="dk1"/>
              </a:buClr>
              <a:buSzPts val="1100"/>
              <a:buFont typeface="Arial"/>
              <a:buNone/>
            </a:pPr>
            <a:endParaRPr sz="3171" b="1" u="sng"/>
          </a:p>
          <a:p>
            <a:pPr marL="0" lvl="0" indent="0" algn="ctr" rtl="0">
              <a:spcBef>
                <a:spcPts val="0"/>
              </a:spcBef>
              <a:spcAft>
                <a:spcPts val="0"/>
              </a:spcAft>
              <a:buClr>
                <a:schemeClr val="dk1"/>
              </a:buClr>
              <a:buSzPts val="1100"/>
              <a:buFont typeface="Arial"/>
              <a:buNone/>
            </a:pPr>
            <a:endParaRPr sz="3171" b="1" u="sng"/>
          </a:p>
          <a:p>
            <a:pPr marL="0" lvl="0" indent="0" algn="ctr" rtl="0">
              <a:spcBef>
                <a:spcPts val="0"/>
              </a:spcBef>
              <a:spcAft>
                <a:spcPts val="0"/>
              </a:spcAft>
              <a:buClr>
                <a:schemeClr val="dk1"/>
              </a:buClr>
              <a:buSzPts val="1100"/>
              <a:buFont typeface="Arial"/>
              <a:buNone/>
            </a:pPr>
            <a:endParaRPr sz="3171" b="1" u="sng"/>
          </a:p>
          <a:p>
            <a:pPr marL="0" lvl="0" indent="0" algn="ctr" rtl="0">
              <a:spcBef>
                <a:spcPts val="0"/>
              </a:spcBef>
              <a:spcAft>
                <a:spcPts val="0"/>
              </a:spcAft>
              <a:buClr>
                <a:schemeClr val="dk1"/>
              </a:buClr>
              <a:buSzPts val="1100"/>
              <a:buFont typeface="Arial"/>
              <a:buNone/>
            </a:pPr>
            <a:endParaRPr sz="3171" b="1" u="sng"/>
          </a:p>
          <a:p>
            <a:pPr marL="0" lvl="0" indent="0" algn="ctr" rtl="0">
              <a:spcBef>
                <a:spcPts val="0"/>
              </a:spcBef>
              <a:spcAft>
                <a:spcPts val="0"/>
              </a:spcAft>
              <a:buClr>
                <a:schemeClr val="dk1"/>
              </a:buClr>
              <a:buSzPts val="1100"/>
              <a:buFont typeface="Arial"/>
              <a:buNone/>
            </a:pPr>
            <a:endParaRPr sz="3171"/>
          </a:p>
        </p:txBody>
      </p:sp>
      <p:sp>
        <p:nvSpPr>
          <p:cNvPr id="100" name="Google Shape;100;p13"/>
          <p:cNvSpPr txBox="1"/>
          <p:nvPr/>
        </p:nvSpPr>
        <p:spPr>
          <a:xfrm>
            <a:off x="15446725" y="7685500"/>
            <a:ext cx="12836100" cy="629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171" b="1" u="sng" dirty="0">
                <a:solidFill>
                  <a:srgbClr val="D8D8D8"/>
                </a:solidFill>
              </a:rPr>
              <a:t>Fall Prevention Handouts &amp; Videos</a:t>
            </a:r>
            <a:endParaRPr sz="3171" b="1" u="sng" dirty="0">
              <a:solidFill>
                <a:srgbClr val="D8D8D8"/>
              </a:solidFill>
            </a:endParaRPr>
          </a:p>
          <a:p>
            <a:pPr marL="0" lvl="0" indent="0" algn="ctr" rtl="0">
              <a:spcBef>
                <a:spcPts val="0"/>
              </a:spcBef>
              <a:spcAft>
                <a:spcPts val="0"/>
              </a:spcAft>
              <a:buNone/>
            </a:pPr>
            <a:endParaRPr sz="3171" dirty="0">
              <a:solidFill>
                <a:srgbClr val="D8D8D8"/>
              </a:solidFill>
            </a:endParaRPr>
          </a:p>
          <a:p>
            <a:pPr marL="457200" lvl="0" indent="-429958" algn="l" rtl="0">
              <a:spcBef>
                <a:spcPts val="0"/>
              </a:spcBef>
              <a:spcAft>
                <a:spcPts val="0"/>
              </a:spcAft>
              <a:buClr>
                <a:srgbClr val="D8D8D8"/>
              </a:buClr>
              <a:buSzPts val="3171"/>
              <a:buChar char="●"/>
            </a:pPr>
            <a:r>
              <a:rPr lang="en-US" sz="3171" dirty="0">
                <a:solidFill>
                  <a:srgbClr val="D8D8D8"/>
                </a:solidFill>
              </a:rPr>
              <a:t>Fresno State DPT students collaborated with the S.A.F.E. committee members to discuss ideas and focus points of the fall and balance screening</a:t>
            </a:r>
            <a:endParaRPr sz="3171" dirty="0">
              <a:solidFill>
                <a:srgbClr val="D8D8D8"/>
              </a:solidFill>
            </a:endParaRPr>
          </a:p>
          <a:p>
            <a:pPr marL="457200" lvl="0" indent="-429958" algn="l" rtl="0">
              <a:spcBef>
                <a:spcPts val="1000"/>
              </a:spcBef>
              <a:spcAft>
                <a:spcPts val="0"/>
              </a:spcAft>
              <a:buClr>
                <a:srgbClr val="D8D8D8"/>
              </a:buClr>
              <a:buSzPts val="3171"/>
              <a:buChar char="●"/>
            </a:pPr>
            <a:r>
              <a:rPr lang="en-US" sz="3171" dirty="0">
                <a:solidFill>
                  <a:srgbClr val="D8D8D8"/>
                </a:solidFill>
              </a:rPr>
              <a:t>3rd year Fresno State DPT students created infographics and educational videos with useful tips and advice on home safety and fall prevention for older adults o upload on the S.A.F.E. social media platforms throughout Falls Prevention Awareness Week (September 20th 2021- September 24th, 2021)</a:t>
            </a:r>
            <a:endParaRPr sz="3171" dirty="0">
              <a:solidFill>
                <a:srgbClr val="D8D8D8"/>
              </a:solidFill>
            </a:endParaRPr>
          </a:p>
          <a:p>
            <a:pPr marL="457200" lvl="0" indent="-429958" algn="l" rtl="0">
              <a:spcBef>
                <a:spcPts val="1000"/>
              </a:spcBef>
              <a:spcAft>
                <a:spcPts val="1000"/>
              </a:spcAft>
              <a:buClr>
                <a:srgbClr val="D8D8D8"/>
              </a:buClr>
              <a:buSzPts val="3171"/>
              <a:buChar char="●"/>
            </a:pPr>
            <a:r>
              <a:rPr lang="en-US" sz="3171" dirty="0">
                <a:solidFill>
                  <a:srgbClr val="D8D8D8"/>
                </a:solidFill>
              </a:rPr>
              <a:t>Promote the free fall and balance screening clinic provided by Fresno State DPT students and S.A.F.E. (October 28th, 2021)</a:t>
            </a:r>
            <a:endParaRPr sz="3171" dirty="0">
              <a:solidFill>
                <a:srgbClr val="D8D8D8"/>
              </a:solidFill>
            </a:endParaRPr>
          </a:p>
        </p:txBody>
      </p:sp>
      <p:pic>
        <p:nvPicPr>
          <p:cNvPr id="102" name="Google Shape;102;p13">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18436922" y="15485950"/>
            <a:ext cx="6760071" cy="4460785"/>
          </a:xfrm>
          <a:prstGeom prst="rect">
            <a:avLst/>
          </a:prstGeom>
          <a:noFill/>
          <a:ln>
            <a:noFill/>
          </a:ln>
        </p:spPr>
      </p:pic>
      <p:pic>
        <p:nvPicPr>
          <p:cNvPr id="107" name="Google Shape;107;p13">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rot="-478618">
            <a:off x="16954509" y="16862779"/>
            <a:ext cx="4676843" cy="5719993"/>
          </a:xfrm>
          <a:prstGeom prst="rect">
            <a:avLst/>
          </a:prstGeom>
          <a:noFill/>
          <a:ln>
            <a:noFill/>
          </a:ln>
        </p:spPr>
      </p:pic>
      <p:pic>
        <p:nvPicPr>
          <p:cNvPr id="108" name="Google Shape;108;p13">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rot="619382">
            <a:off x="22537550" y="16937169"/>
            <a:ext cx="4645479" cy="5809990"/>
          </a:xfrm>
          <a:prstGeom prst="rect">
            <a:avLst/>
          </a:prstGeom>
          <a:noFill/>
          <a:ln>
            <a:noFill/>
          </a:ln>
        </p:spPr>
      </p:pic>
      <p:sp>
        <p:nvSpPr>
          <p:cNvPr id="106" name="Google Shape;106;p13"/>
          <p:cNvSpPr txBox="1"/>
          <p:nvPr/>
        </p:nvSpPr>
        <p:spPr>
          <a:xfrm>
            <a:off x="15576175" y="23479500"/>
            <a:ext cx="12836100" cy="94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271" b="1" u="sng" dirty="0">
                <a:solidFill>
                  <a:srgbClr val="D8D8D8"/>
                </a:solidFill>
              </a:rPr>
              <a:t>Reflection</a:t>
            </a:r>
            <a:endParaRPr sz="3271" b="1" u="sng" dirty="0">
              <a:solidFill>
                <a:srgbClr val="D8D8D8"/>
              </a:solidFill>
            </a:endParaRPr>
          </a:p>
          <a:p>
            <a:pPr marL="0" lvl="0" indent="0" algn="ctr" rtl="0">
              <a:spcBef>
                <a:spcPts val="0"/>
              </a:spcBef>
              <a:spcAft>
                <a:spcPts val="0"/>
              </a:spcAft>
              <a:buClr>
                <a:schemeClr val="dk1"/>
              </a:buClr>
              <a:buSzPts val="1100"/>
              <a:buFont typeface="Arial"/>
              <a:buNone/>
            </a:pPr>
            <a:endParaRPr sz="3271" b="1" u="sng" dirty="0">
              <a:solidFill>
                <a:srgbClr val="D8D8D8"/>
              </a:solidFill>
            </a:endParaRPr>
          </a:p>
          <a:p>
            <a:pPr marL="0" lvl="0" indent="0" algn="ctr" rtl="0">
              <a:spcBef>
                <a:spcPts val="0"/>
              </a:spcBef>
              <a:spcAft>
                <a:spcPts val="0"/>
              </a:spcAft>
              <a:buClr>
                <a:schemeClr val="dk1"/>
              </a:buClr>
              <a:buSzPts val="1100"/>
              <a:buFont typeface="Arial"/>
              <a:buNone/>
            </a:pPr>
            <a:r>
              <a:rPr lang="en-US" sz="3271" dirty="0">
                <a:solidFill>
                  <a:srgbClr val="D8D8D8"/>
                </a:solidFill>
              </a:rPr>
              <a:t>This project allowed the students to learn more about preventative care and how to educate the older adult population to help prevent falls, including identification of common hazards in the home, safe practices, and risk factors to be aware of. The project also gave the students an opportunity for mentorship, as they were able to create a pre-recorded video and presentation to teach other DPT students how to screen for increased fall </a:t>
            </a:r>
            <a:r>
              <a:rPr lang="en-US" sz="3271" dirty="0" err="1">
                <a:solidFill>
                  <a:srgbClr val="D8D8D8"/>
                </a:solidFill>
              </a:rPr>
              <a:t>risk.The</a:t>
            </a:r>
            <a:r>
              <a:rPr lang="en-US" sz="3271" dirty="0">
                <a:solidFill>
                  <a:srgbClr val="D8D8D8"/>
                </a:solidFill>
              </a:rPr>
              <a:t> students learned what to look out for while screening the older adult population through this process, furthering our clinical skills. Twenty-six older adults were able to participate in the Fall and Balance Screening.</a:t>
            </a:r>
            <a:endParaRPr sz="1500" dirty="0">
              <a:solidFill>
                <a:srgbClr val="D8D8D8"/>
              </a:solidFill>
            </a:endParaRPr>
          </a:p>
        </p:txBody>
      </p:sp>
      <p:sp>
        <p:nvSpPr>
          <p:cNvPr id="111" name="Google Shape;111;p13"/>
          <p:cNvSpPr txBox="1"/>
          <p:nvPr/>
        </p:nvSpPr>
        <p:spPr>
          <a:xfrm>
            <a:off x="30074850" y="6890525"/>
            <a:ext cx="13138500" cy="555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171" b="1" u="sng" dirty="0">
              <a:solidFill>
                <a:schemeClr val="dk1"/>
              </a:solidFill>
            </a:endParaRPr>
          </a:p>
          <a:p>
            <a:pPr marL="0" lvl="0" indent="0" algn="ctr" rtl="0">
              <a:spcBef>
                <a:spcPts val="0"/>
              </a:spcBef>
              <a:spcAft>
                <a:spcPts val="0"/>
              </a:spcAft>
              <a:buNone/>
            </a:pPr>
            <a:endParaRPr sz="3171" b="1" u="sng" dirty="0">
              <a:solidFill>
                <a:schemeClr val="dk1"/>
              </a:solidFill>
            </a:endParaRPr>
          </a:p>
          <a:p>
            <a:pPr marL="0" lvl="0" indent="0" algn="ctr" rtl="0">
              <a:spcBef>
                <a:spcPts val="0"/>
              </a:spcBef>
              <a:spcAft>
                <a:spcPts val="0"/>
              </a:spcAft>
              <a:buNone/>
            </a:pPr>
            <a:r>
              <a:rPr lang="en-US" sz="3171" b="1" u="sng" dirty="0">
                <a:solidFill>
                  <a:schemeClr val="dk1"/>
                </a:solidFill>
              </a:rPr>
              <a:t>Screening for Balance and Falls</a:t>
            </a:r>
            <a:endParaRPr sz="3171" b="1" u="sng" dirty="0">
              <a:solidFill>
                <a:schemeClr val="dk1"/>
              </a:solidFill>
            </a:endParaRPr>
          </a:p>
          <a:p>
            <a:pPr marL="0" lvl="0" indent="0" algn="ctr" rtl="0">
              <a:spcBef>
                <a:spcPts val="0"/>
              </a:spcBef>
              <a:spcAft>
                <a:spcPts val="0"/>
              </a:spcAft>
              <a:buNone/>
            </a:pPr>
            <a:endParaRPr sz="3171" b="1" u="sng" dirty="0">
              <a:solidFill>
                <a:schemeClr val="dk1"/>
              </a:solidFill>
            </a:endParaRPr>
          </a:p>
          <a:p>
            <a:pPr marL="457200" lvl="0" indent="-429958" algn="l" rtl="0">
              <a:spcBef>
                <a:spcPts val="0"/>
              </a:spcBef>
              <a:spcAft>
                <a:spcPts val="0"/>
              </a:spcAft>
              <a:buClr>
                <a:schemeClr val="dk1"/>
              </a:buClr>
              <a:buSzPts val="3171"/>
              <a:buChar char="●"/>
            </a:pPr>
            <a:r>
              <a:rPr lang="en-US" sz="3171" b="1" dirty="0">
                <a:solidFill>
                  <a:schemeClr val="dk1"/>
                </a:solidFill>
              </a:rPr>
              <a:t>Goal: </a:t>
            </a:r>
            <a:r>
              <a:rPr lang="en-US" sz="3171" dirty="0">
                <a:solidFill>
                  <a:schemeClr val="dk1"/>
                </a:solidFill>
              </a:rPr>
              <a:t>Create a presentation to provide mentorship to 2nd year DPT students to be able to properly administer the appropriate outcome measures for the fall and balance screen</a:t>
            </a:r>
            <a:endParaRPr sz="3171" dirty="0">
              <a:solidFill>
                <a:schemeClr val="dk1"/>
              </a:solidFill>
            </a:endParaRPr>
          </a:p>
          <a:p>
            <a:pPr marL="457200" lvl="0" indent="-429958" algn="l" rtl="0">
              <a:spcBef>
                <a:spcPts val="1000"/>
              </a:spcBef>
              <a:spcAft>
                <a:spcPts val="0"/>
              </a:spcAft>
              <a:buClr>
                <a:schemeClr val="dk1"/>
              </a:buClr>
              <a:buSzPts val="3171"/>
              <a:buChar char="●"/>
            </a:pPr>
            <a:r>
              <a:rPr lang="en-US" sz="3171" b="1" dirty="0">
                <a:solidFill>
                  <a:schemeClr val="dk1"/>
                </a:solidFill>
              </a:rPr>
              <a:t>Fall and Balance Screening Stations Reviewed:</a:t>
            </a:r>
            <a:endParaRPr sz="3171" b="1" dirty="0">
              <a:solidFill>
                <a:schemeClr val="dk1"/>
              </a:solidFill>
            </a:endParaRPr>
          </a:p>
          <a:p>
            <a:pPr marL="914400" lvl="1" indent="-429958" algn="l" rtl="0">
              <a:spcBef>
                <a:spcPts val="1000"/>
              </a:spcBef>
              <a:spcAft>
                <a:spcPts val="0"/>
              </a:spcAft>
              <a:buClr>
                <a:schemeClr val="dk1"/>
              </a:buClr>
              <a:buSzPts val="3171"/>
              <a:buChar char="○"/>
            </a:pPr>
            <a:r>
              <a:rPr lang="en-US" sz="3171" dirty="0">
                <a:solidFill>
                  <a:schemeClr val="dk1"/>
                </a:solidFill>
              </a:rPr>
              <a:t>Station 1: Vitals (BP, HR, RR)</a:t>
            </a:r>
            <a:endParaRPr sz="3171" dirty="0">
              <a:solidFill>
                <a:schemeClr val="dk1"/>
              </a:solidFill>
            </a:endParaRPr>
          </a:p>
          <a:p>
            <a:pPr marL="914400" lvl="1" indent="-429958" algn="l" rtl="0">
              <a:spcBef>
                <a:spcPts val="1000"/>
              </a:spcBef>
              <a:spcAft>
                <a:spcPts val="0"/>
              </a:spcAft>
              <a:buClr>
                <a:schemeClr val="dk1"/>
              </a:buClr>
              <a:buSzPts val="3171"/>
              <a:buChar char="○"/>
            </a:pPr>
            <a:r>
              <a:rPr lang="en-US" sz="3171" dirty="0">
                <a:solidFill>
                  <a:schemeClr val="dk1"/>
                </a:solidFill>
              </a:rPr>
              <a:t>Station 2: 10 M Walk Test (10 MWT)</a:t>
            </a:r>
            <a:endParaRPr sz="3171" dirty="0">
              <a:solidFill>
                <a:schemeClr val="dk1"/>
              </a:solidFill>
            </a:endParaRPr>
          </a:p>
          <a:p>
            <a:pPr marL="914400" lvl="1" indent="-429958" algn="l" rtl="0">
              <a:spcBef>
                <a:spcPts val="1000"/>
              </a:spcBef>
              <a:spcAft>
                <a:spcPts val="0"/>
              </a:spcAft>
              <a:buClr>
                <a:schemeClr val="dk1"/>
              </a:buClr>
              <a:buSzPts val="3171"/>
              <a:buChar char="○"/>
            </a:pPr>
            <a:r>
              <a:rPr lang="en-US" sz="3171" dirty="0">
                <a:solidFill>
                  <a:schemeClr val="dk1"/>
                </a:solidFill>
              </a:rPr>
              <a:t>Station 3: Time Up and Go (TUG)</a:t>
            </a:r>
            <a:endParaRPr sz="3171" dirty="0">
              <a:solidFill>
                <a:schemeClr val="dk1"/>
              </a:solidFill>
            </a:endParaRPr>
          </a:p>
          <a:p>
            <a:pPr marL="914400" lvl="1" indent="-429958" algn="l" rtl="0">
              <a:spcBef>
                <a:spcPts val="1000"/>
              </a:spcBef>
              <a:spcAft>
                <a:spcPts val="0"/>
              </a:spcAft>
              <a:buClr>
                <a:schemeClr val="dk1"/>
              </a:buClr>
              <a:buSzPts val="3171"/>
              <a:buChar char="○"/>
            </a:pPr>
            <a:r>
              <a:rPr lang="en-US" sz="3171" dirty="0">
                <a:solidFill>
                  <a:schemeClr val="dk1"/>
                </a:solidFill>
              </a:rPr>
              <a:t>Station 4: 30 Second Sit to Stand </a:t>
            </a:r>
            <a:endParaRPr sz="3171" dirty="0">
              <a:solidFill>
                <a:schemeClr val="dk1"/>
              </a:solidFill>
            </a:endParaRPr>
          </a:p>
          <a:p>
            <a:pPr marL="914400" lvl="1" indent="-429958" algn="l" rtl="0">
              <a:spcBef>
                <a:spcPts val="1000"/>
              </a:spcBef>
              <a:spcAft>
                <a:spcPts val="0"/>
              </a:spcAft>
              <a:buClr>
                <a:schemeClr val="dk1"/>
              </a:buClr>
              <a:buSzPts val="3171"/>
              <a:buChar char="○"/>
            </a:pPr>
            <a:r>
              <a:rPr lang="en-US" sz="3171" dirty="0">
                <a:solidFill>
                  <a:schemeClr val="dk1"/>
                </a:solidFill>
              </a:rPr>
              <a:t>Station 5: Functional Reach Test</a:t>
            </a:r>
            <a:endParaRPr sz="3171" dirty="0">
              <a:solidFill>
                <a:schemeClr val="dk1"/>
              </a:solidFill>
            </a:endParaRPr>
          </a:p>
          <a:p>
            <a:pPr marL="0" lvl="0" indent="0" algn="ctr" rtl="0">
              <a:spcBef>
                <a:spcPts val="1000"/>
              </a:spcBef>
              <a:spcAft>
                <a:spcPts val="0"/>
              </a:spcAft>
              <a:buNone/>
            </a:pPr>
            <a:endParaRPr sz="3171" dirty="0">
              <a:solidFill>
                <a:schemeClr val="dk1"/>
              </a:solidFill>
            </a:endParaRPr>
          </a:p>
          <a:p>
            <a:pPr marL="0" lvl="0" indent="0" algn="ctr" rtl="0">
              <a:spcBef>
                <a:spcPts val="0"/>
              </a:spcBef>
              <a:spcAft>
                <a:spcPts val="0"/>
              </a:spcAft>
              <a:buNone/>
            </a:pPr>
            <a:endParaRPr sz="3171" dirty="0">
              <a:solidFill>
                <a:schemeClr val="dk1"/>
              </a:solidFill>
            </a:endParaRPr>
          </a:p>
        </p:txBody>
      </p:sp>
      <p:pic>
        <p:nvPicPr>
          <p:cNvPr id="96" name="Google Shape;96;p13" descr="Screen shot of a Zoom presentation titled Screening for Balance and Falls"/>
          <p:cNvPicPr preferRelativeResize="0"/>
          <p:nvPr/>
        </p:nvPicPr>
        <p:blipFill rotWithShape="1">
          <a:blip r:embed="rId12">
            <a:alphaModFix/>
          </a:blip>
          <a:srcRect t="7817" r="5060" b="9544"/>
          <a:stretch/>
        </p:blipFill>
        <p:spPr>
          <a:xfrm>
            <a:off x="30226025" y="13514837"/>
            <a:ext cx="12836149" cy="6983532"/>
          </a:xfrm>
          <a:prstGeom prst="rect">
            <a:avLst/>
          </a:prstGeom>
          <a:noFill/>
          <a:ln>
            <a:noFill/>
          </a:ln>
        </p:spPr>
      </p:pic>
      <p:pic>
        <p:nvPicPr>
          <p:cNvPr id="109" name="Google Shape;109;p13" descr="A person with a prosthetic leg walks with his back to the camera as two individuals flank him."/>
          <p:cNvPicPr preferRelativeResize="0"/>
          <p:nvPr/>
        </p:nvPicPr>
        <p:blipFill rotWithShape="1">
          <a:blip r:embed="rId13">
            <a:alphaModFix/>
          </a:blip>
          <a:srcRect b="18778"/>
          <a:stretch/>
        </p:blipFill>
        <p:spPr>
          <a:xfrm>
            <a:off x="30313275" y="21720825"/>
            <a:ext cx="6675176" cy="7402801"/>
          </a:xfrm>
          <a:prstGeom prst="rect">
            <a:avLst/>
          </a:prstGeom>
          <a:noFill/>
          <a:ln>
            <a:noFill/>
          </a:ln>
        </p:spPr>
      </p:pic>
      <p:pic>
        <p:nvPicPr>
          <p:cNvPr id="110" name="Google Shape;110;p13" descr="A person sits in a chair with a hat on their head. Another person stands up next to them, holding papers."/>
          <p:cNvPicPr preferRelativeResize="0"/>
          <p:nvPr/>
        </p:nvPicPr>
        <p:blipFill rotWithShape="1">
          <a:blip r:embed="rId14">
            <a:alphaModFix/>
          </a:blip>
          <a:srcRect l="6265" t="3256" r="4987" b="9429"/>
          <a:stretch/>
        </p:blipFill>
        <p:spPr>
          <a:xfrm>
            <a:off x="36988450" y="21720825"/>
            <a:ext cx="5986476" cy="7402800"/>
          </a:xfrm>
          <a:prstGeom prst="rect">
            <a:avLst/>
          </a:prstGeom>
          <a:noFill/>
          <a:ln>
            <a:noFill/>
          </a:ln>
        </p:spPr>
      </p:pic>
      <p:sp>
        <p:nvSpPr>
          <p:cNvPr id="105" name="Google Shape;105;p13"/>
          <p:cNvSpPr txBox="1"/>
          <p:nvPr/>
        </p:nvSpPr>
        <p:spPr>
          <a:xfrm>
            <a:off x="30074850" y="30074325"/>
            <a:ext cx="13138500" cy="20319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US" sz="4000" b="1" dirty="0">
                <a:latin typeface="Calibri"/>
                <a:ea typeface="Calibri"/>
                <a:cs typeface="Calibri"/>
                <a:sym typeface="Calibri"/>
              </a:rPr>
              <a:t>For questions or additional information please contact:</a:t>
            </a:r>
            <a:endParaRPr sz="4000" b="1" dirty="0">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4000" b="1" dirty="0">
                <a:latin typeface="Calibri"/>
                <a:ea typeface="Calibri"/>
                <a:cs typeface="Calibri"/>
                <a:sym typeface="Calibri"/>
              </a:rPr>
              <a:t>Dr. Jennifer </a:t>
            </a:r>
            <a:r>
              <a:rPr lang="en-US" sz="4000" b="1" dirty="0" err="1">
                <a:latin typeface="Calibri"/>
                <a:ea typeface="Calibri"/>
                <a:cs typeface="Calibri"/>
                <a:sym typeface="Calibri"/>
              </a:rPr>
              <a:t>Roos</a:t>
            </a:r>
            <a:r>
              <a:rPr lang="en-US" sz="4000" b="1" dirty="0">
                <a:latin typeface="Calibri"/>
                <a:ea typeface="Calibri"/>
                <a:cs typeface="Calibri"/>
                <a:sym typeface="Calibri"/>
              </a:rPr>
              <a:t> PT, DPT, GCS</a:t>
            </a:r>
            <a:endParaRPr sz="4000" b="1" dirty="0">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4000" b="1" dirty="0" err="1">
                <a:latin typeface="Calibri"/>
                <a:ea typeface="Calibri"/>
                <a:cs typeface="Calibri"/>
                <a:sym typeface="Calibri"/>
              </a:rPr>
              <a:t>jroos@csufresno.edu</a:t>
            </a:r>
            <a:endParaRPr b="1"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645</Words>
  <Application>Microsoft Macintosh PowerPoint</Application>
  <PresentationFormat>Custom</PresentationFormat>
  <Paragraphs>77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S.A.F.E. Fall Prevention Awareness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Fall Prevention Awareness</dc:title>
  <cp:lastModifiedBy>Microsoft Office User</cp:lastModifiedBy>
  <cp:revision>1</cp:revision>
  <dcterms:modified xsi:type="dcterms:W3CDTF">2021-12-03T21:33:00Z</dcterms:modified>
</cp:coreProperties>
</file>