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3"/>
  </p:notesMasterIdLst>
  <p:sldIdLst>
    <p:sldId id="256" r:id="rId2"/>
  </p:sldIdLst>
  <p:sldSz cx="9144000" cy="5143500" type="screen16x9"/>
  <p:notesSz cx="6858000" cy="9144000"/>
  <p:embeddedFontLst>
    <p:embeddedFont>
      <p:font typeface="Amatic SC" pitchFamily="2" charset="-79"/>
      <p:regular r:id="rId4"/>
      <p:bold r:id="rId5"/>
    </p:embeddedFont>
    <p:embeddedFont>
      <p:font typeface="Source Code Pro" panose="020B0509030403020204" pitchFamily="49" charset="0"/>
      <p:regular r:id="rId6"/>
      <p:bold r:id="rId7"/>
      <p:italic r:id="rId8"/>
      <p:boldItalic r:id="rId9"/>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681"/>
  </p:normalViewPr>
  <p:slideViewPr>
    <p:cSldViewPr snapToGrid="0">
      <p:cViewPr varScale="1">
        <p:scale>
          <a:sx n="120" d="100"/>
          <a:sy n="120" d="100"/>
        </p:scale>
        <p:origin x="200" y="552"/>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font" Target="fonts/font5.fntdata"/><Relationship Id="rId13"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font" Target="fonts/font4.fntdata"/><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font" Target="fonts/font3.fntdata"/><Relationship Id="rId11" Type="http://schemas.openxmlformats.org/officeDocument/2006/relationships/viewProps" Target="viewProps.xml"/><Relationship Id="rId5" Type="http://schemas.openxmlformats.org/officeDocument/2006/relationships/font" Target="fonts/font2.fntdata"/><Relationship Id="rId10" Type="http://schemas.openxmlformats.org/officeDocument/2006/relationships/presProps" Target="presProps.xml"/><Relationship Id="rId4" Type="http://schemas.openxmlformats.org/officeDocument/2006/relationships/font" Target="fonts/font1.fntdata"/><Relationship Id="rId9" Type="http://schemas.openxmlformats.org/officeDocument/2006/relationships/font" Target="fonts/font6.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
        <p:cNvGrpSpPr/>
        <p:nvPr/>
      </p:nvGrpSpPr>
      <p:grpSpPr>
        <a:xfrm>
          <a:off x="0" y="0"/>
          <a:ext cx="0" cy="0"/>
          <a:chOff x="0" y="0"/>
          <a:chExt cx="0" cy="0"/>
        </a:xfrm>
      </p:grpSpPr>
      <p:sp>
        <p:nvSpPr>
          <p:cNvPr id="53" name="Google Shape;53;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4" name="Google Shape;54;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dk1"/>
        </a:solidFill>
        <a:effectLst/>
      </p:bgPr>
    </p:bg>
    <p:spTree>
      <p:nvGrpSpPr>
        <p:cNvPr id="1" name="Shape 9"/>
        <p:cNvGrpSpPr/>
        <p:nvPr/>
      </p:nvGrpSpPr>
      <p:grpSpPr>
        <a:xfrm>
          <a:off x="0" y="0"/>
          <a:ext cx="0" cy="0"/>
          <a:chOff x="0" y="0"/>
          <a:chExt cx="0" cy="0"/>
        </a:xfrm>
      </p:grpSpPr>
      <p:sp>
        <p:nvSpPr>
          <p:cNvPr id="10" name="Google Shape;10;p2"/>
          <p:cNvSpPr/>
          <p:nvPr/>
        </p:nvSpPr>
        <p:spPr>
          <a:xfrm>
            <a:off x="0" y="0"/>
            <a:ext cx="9144000" cy="34290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p2"/>
          <p:cNvSpPr txBox="1">
            <a:spLocks noGrp="1"/>
          </p:cNvSpPr>
          <p:nvPr>
            <p:ph type="ctrTitle"/>
          </p:nvPr>
        </p:nvSpPr>
        <p:spPr>
          <a:xfrm>
            <a:off x="311700" y="392150"/>
            <a:ext cx="8520600" cy="26904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8000"/>
              <a:buNone/>
              <a:defRPr sz="8000"/>
            </a:lvl1pPr>
            <a:lvl2pPr lvl="1" algn="ctr">
              <a:spcBef>
                <a:spcPts val="0"/>
              </a:spcBef>
              <a:spcAft>
                <a:spcPts val="0"/>
              </a:spcAft>
              <a:buSzPts val="8000"/>
              <a:buNone/>
              <a:defRPr sz="8000"/>
            </a:lvl2pPr>
            <a:lvl3pPr lvl="2" algn="ctr">
              <a:spcBef>
                <a:spcPts val="0"/>
              </a:spcBef>
              <a:spcAft>
                <a:spcPts val="0"/>
              </a:spcAft>
              <a:buSzPts val="8000"/>
              <a:buNone/>
              <a:defRPr sz="8000"/>
            </a:lvl3pPr>
            <a:lvl4pPr lvl="3" algn="ctr">
              <a:spcBef>
                <a:spcPts val="0"/>
              </a:spcBef>
              <a:spcAft>
                <a:spcPts val="0"/>
              </a:spcAft>
              <a:buSzPts val="8000"/>
              <a:buNone/>
              <a:defRPr sz="8000"/>
            </a:lvl4pPr>
            <a:lvl5pPr lvl="4" algn="ctr">
              <a:spcBef>
                <a:spcPts val="0"/>
              </a:spcBef>
              <a:spcAft>
                <a:spcPts val="0"/>
              </a:spcAft>
              <a:buSzPts val="8000"/>
              <a:buNone/>
              <a:defRPr sz="8000"/>
            </a:lvl5pPr>
            <a:lvl6pPr lvl="5" algn="ctr">
              <a:spcBef>
                <a:spcPts val="0"/>
              </a:spcBef>
              <a:spcAft>
                <a:spcPts val="0"/>
              </a:spcAft>
              <a:buSzPts val="8000"/>
              <a:buNone/>
              <a:defRPr sz="8000"/>
            </a:lvl6pPr>
            <a:lvl7pPr lvl="6" algn="ctr">
              <a:spcBef>
                <a:spcPts val="0"/>
              </a:spcBef>
              <a:spcAft>
                <a:spcPts val="0"/>
              </a:spcAft>
              <a:buSzPts val="8000"/>
              <a:buNone/>
              <a:defRPr sz="8000"/>
            </a:lvl7pPr>
            <a:lvl8pPr lvl="7" algn="ctr">
              <a:spcBef>
                <a:spcPts val="0"/>
              </a:spcBef>
              <a:spcAft>
                <a:spcPts val="0"/>
              </a:spcAft>
              <a:buSzPts val="8000"/>
              <a:buNone/>
              <a:defRPr sz="8000"/>
            </a:lvl8pPr>
            <a:lvl9pPr lvl="8" algn="ctr">
              <a:spcBef>
                <a:spcPts val="0"/>
              </a:spcBef>
              <a:spcAft>
                <a:spcPts val="0"/>
              </a:spcAft>
              <a:buSzPts val="8000"/>
              <a:buNone/>
              <a:defRPr sz="8000"/>
            </a:lvl9pPr>
          </a:lstStyle>
          <a:p>
            <a:endParaRPr/>
          </a:p>
        </p:txBody>
      </p:sp>
      <p:sp>
        <p:nvSpPr>
          <p:cNvPr id="12" name="Google Shape;12;p2"/>
          <p:cNvSpPr txBox="1">
            <a:spLocks noGrp="1"/>
          </p:cNvSpPr>
          <p:nvPr>
            <p:ph type="subTitle" idx="1"/>
          </p:nvPr>
        </p:nvSpPr>
        <p:spPr>
          <a:xfrm>
            <a:off x="311700" y="3890400"/>
            <a:ext cx="8520600" cy="706200"/>
          </a:xfrm>
          <a:prstGeom prst="rect">
            <a:avLst/>
          </a:prstGeom>
        </p:spPr>
        <p:txBody>
          <a:bodyPr spcFirstLastPara="1" wrap="square" lIns="91425" tIns="91425" rIns="91425" bIns="91425" anchor="ctr" anchorCtr="0">
            <a:normAutofit/>
          </a:bodyPr>
          <a:lstStyle>
            <a:lvl1pPr lvl="0" algn="ctr">
              <a:lnSpc>
                <a:spcPct val="100000"/>
              </a:lnSpc>
              <a:spcBef>
                <a:spcPts val="0"/>
              </a:spcBef>
              <a:spcAft>
                <a:spcPts val="0"/>
              </a:spcAft>
              <a:buClr>
                <a:schemeClr val="accent1"/>
              </a:buClr>
              <a:buSzPts val="2100"/>
              <a:buNone/>
              <a:defRPr sz="2100" b="1">
                <a:solidFill>
                  <a:schemeClr val="accent1"/>
                </a:solidFill>
              </a:defRPr>
            </a:lvl1pPr>
            <a:lvl2pPr lvl="1" algn="ctr">
              <a:lnSpc>
                <a:spcPct val="100000"/>
              </a:lnSpc>
              <a:spcBef>
                <a:spcPts val="0"/>
              </a:spcBef>
              <a:spcAft>
                <a:spcPts val="0"/>
              </a:spcAft>
              <a:buClr>
                <a:schemeClr val="accent1"/>
              </a:buClr>
              <a:buSzPts val="2100"/>
              <a:buNone/>
              <a:defRPr sz="2100" b="1">
                <a:solidFill>
                  <a:schemeClr val="accent1"/>
                </a:solidFill>
              </a:defRPr>
            </a:lvl2pPr>
            <a:lvl3pPr lvl="2" algn="ctr">
              <a:lnSpc>
                <a:spcPct val="100000"/>
              </a:lnSpc>
              <a:spcBef>
                <a:spcPts val="0"/>
              </a:spcBef>
              <a:spcAft>
                <a:spcPts val="0"/>
              </a:spcAft>
              <a:buClr>
                <a:schemeClr val="accent1"/>
              </a:buClr>
              <a:buSzPts val="2100"/>
              <a:buNone/>
              <a:defRPr sz="2100" b="1">
                <a:solidFill>
                  <a:schemeClr val="accent1"/>
                </a:solidFill>
              </a:defRPr>
            </a:lvl3pPr>
            <a:lvl4pPr lvl="3" algn="ctr">
              <a:lnSpc>
                <a:spcPct val="100000"/>
              </a:lnSpc>
              <a:spcBef>
                <a:spcPts val="0"/>
              </a:spcBef>
              <a:spcAft>
                <a:spcPts val="0"/>
              </a:spcAft>
              <a:buClr>
                <a:schemeClr val="accent1"/>
              </a:buClr>
              <a:buSzPts val="2100"/>
              <a:buNone/>
              <a:defRPr sz="2100" b="1">
                <a:solidFill>
                  <a:schemeClr val="accent1"/>
                </a:solidFill>
              </a:defRPr>
            </a:lvl4pPr>
            <a:lvl5pPr lvl="4" algn="ctr">
              <a:lnSpc>
                <a:spcPct val="100000"/>
              </a:lnSpc>
              <a:spcBef>
                <a:spcPts val="0"/>
              </a:spcBef>
              <a:spcAft>
                <a:spcPts val="0"/>
              </a:spcAft>
              <a:buClr>
                <a:schemeClr val="accent1"/>
              </a:buClr>
              <a:buSzPts val="2100"/>
              <a:buNone/>
              <a:defRPr sz="2100" b="1">
                <a:solidFill>
                  <a:schemeClr val="accent1"/>
                </a:solidFill>
              </a:defRPr>
            </a:lvl5pPr>
            <a:lvl6pPr lvl="5" algn="ctr">
              <a:lnSpc>
                <a:spcPct val="100000"/>
              </a:lnSpc>
              <a:spcBef>
                <a:spcPts val="0"/>
              </a:spcBef>
              <a:spcAft>
                <a:spcPts val="0"/>
              </a:spcAft>
              <a:buClr>
                <a:schemeClr val="accent1"/>
              </a:buClr>
              <a:buSzPts val="2100"/>
              <a:buNone/>
              <a:defRPr sz="2100" b="1">
                <a:solidFill>
                  <a:schemeClr val="accent1"/>
                </a:solidFill>
              </a:defRPr>
            </a:lvl6pPr>
            <a:lvl7pPr lvl="6" algn="ctr">
              <a:lnSpc>
                <a:spcPct val="100000"/>
              </a:lnSpc>
              <a:spcBef>
                <a:spcPts val="0"/>
              </a:spcBef>
              <a:spcAft>
                <a:spcPts val="0"/>
              </a:spcAft>
              <a:buClr>
                <a:schemeClr val="accent1"/>
              </a:buClr>
              <a:buSzPts val="2100"/>
              <a:buNone/>
              <a:defRPr sz="2100" b="1">
                <a:solidFill>
                  <a:schemeClr val="accent1"/>
                </a:solidFill>
              </a:defRPr>
            </a:lvl7pPr>
            <a:lvl8pPr lvl="7" algn="ctr">
              <a:lnSpc>
                <a:spcPct val="100000"/>
              </a:lnSpc>
              <a:spcBef>
                <a:spcPts val="0"/>
              </a:spcBef>
              <a:spcAft>
                <a:spcPts val="0"/>
              </a:spcAft>
              <a:buClr>
                <a:schemeClr val="accent1"/>
              </a:buClr>
              <a:buSzPts val="2100"/>
              <a:buNone/>
              <a:defRPr sz="2100" b="1">
                <a:solidFill>
                  <a:schemeClr val="accent1"/>
                </a:solidFill>
              </a:defRPr>
            </a:lvl8pPr>
            <a:lvl9pPr lvl="8" algn="ctr">
              <a:lnSpc>
                <a:spcPct val="100000"/>
              </a:lnSpc>
              <a:spcBef>
                <a:spcPts val="0"/>
              </a:spcBef>
              <a:spcAft>
                <a:spcPts val="0"/>
              </a:spcAft>
              <a:buClr>
                <a:schemeClr val="accent1"/>
              </a:buClr>
              <a:buSzPts val="2100"/>
              <a:buNone/>
              <a:defRPr sz="2100" b="1">
                <a:solidFill>
                  <a:schemeClr val="accent1"/>
                </a:solidFill>
              </a:defRPr>
            </a:lvl9pPr>
          </a:lstStyle>
          <a:p>
            <a:endParaRPr/>
          </a:p>
        </p:txBody>
      </p:sp>
      <p:sp>
        <p:nvSpPr>
          <p:cNvPr id="13" name="Google Shape;13;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6"/>
        <p:cNvGrpSpPr/>
        <p:nvPr/>
      </p:nvGrpSpPr>
      <p:grpSpPr>
        <a:xfrm>
          <a:off x="0" y="0"/>
          <a:ext cx="0" cy="0"/>
          <a:chOff x="0" y="0"/>
          <a:chExt cx="0" cy="0"/>
        </a:xfrm>
      </p:grpSpPr>
      <p:sp>
        <p:nvSpPr>
          <p:cNvPr id="47" name="Google Shape;47;p11"/>
          <p:cNvSpPr txBox="1">
            <a:spLocks noGrp="1"/>
          </p:cNvSpPr>
          <p:nvPr>
            <p:ph type="title" hasCustomPrompt="1"/>
          </p:nvPr>
        </p:nvSpPr>
        <p:spPr>
          <a:xfrm>
            <a:off x="311700" y="1240275"/>
            <a:ext cx="8520600" cy="1981800"/>
          </a:xfrm>
          <a:prstGeom prst="rect">
            <a:avLst/>
          </a:prstGeom>
        </p:spPr>
        <p:txBody>
          <a:bodyPr spcFirstLastPara="1" wrap="square" lIns="91425" tIns="91425" rIns="91425" bIns="91425" anchor="b" anchorCtr="0">
            <a:normAutofit/>
          </a:bodyPr>
          <a:lstStyle>
            <a:lvl1pPr lvl="0" algn="ctr">
              <a:spcBef>
                <a:spcPts val="0"/>
              </a:spcBef>
              <a:spcAft>
                <a:spcPts val="0"/>
              </a:spcAft>
              <a:buClr>
                <a:schemeClr val="lt1"/>
              </a:buClr>
              <a:buSzPts val="12000"/>
              <a:buNone/>
              <a:defRPr sz="12000">
                <a:solidFill>
                  <a:schemeClr val="lt1"/>
                </a:solidFill>
                <a:highlight>
                  <a:schemeClr val="accent1"/>
                </a:highlight>
              </a:defRPr>
            </a:lvl1pPr>
            <a:lvl2pPr lvl="1" algn="ctr">
              <a:spcBef>
                <a:spcPts val="0"/>
              </a:spcBef>
              <a:spcAft>
                <a:spcPts val="0"/>
              </a:spcAft>
              <a:buClr>
                <a:schemeClr val="lt1"/>
              </a:buClr>
              <a:buSzPts val="12000"/>
              <a:buNone/>
              <a:defRPr sz="12000">
                <a:solidFill>
                  <a:schemeClr val="lt1"/>
                </a:solidFill>
                <a:highlight>
                  <a:schemeClr val="accent1"/>
                </a:highlight>
              </a:defRPr>
            </a:lvl2pPr>
            <a:lvl3pPr lvl="2" algn="ctr">
              <a:spcBef>
                <a:spcPts val="0"/>
              </a:spcBef>
              <a:spcAft>
                <a:spcPts val="0"/>
              </a:spcAft>
              <a:buClr>
                <a:schemeClr val="lt1"/>
              </a:buClr>
              <a:buSzPts val="12000"/>
              <a:buNone/>
              <a:defRPr sz="12000">
                <a:solidFill>
                  <a:schemeClr val="lt1"/>
                </a:solidFill>
                <a:highlight>
                  <a:schemeClr val="accent1"/>
                </a:highlight>
              </a:defRPr>
            </a:lvl3pPr>
            <a:lvl4pPr lvl="3" algn="ctr">
              <a:spcBef>
                <a:spcPts val="0"/>
              </a:spcBef>
              <a:spcAft>
                <a:spcPts val="0"/>
              </a:spcAft>
              <a:buClr>
                <a:schemeClr val="lt1"/>
              </a:buClr>
              <a:buSzPts val="12000"/>
              <a:buNone/>
              <a:defRPr sz="12000">
                <a:solidFill>
                  <a:schemeClr val="lt1"/>
                </a:solidFill>
                <a:highlight>
                  <a:schemeClr val="accent1"/>
                </a:highlight>
              </a:defRPr>
            </a:lvl4pPr>
            <a:lvl5pPr lvl="4" algn="ctr">
              <a:spcBef>
                <a:spcPts val="0"/>
              </a:spcBef>
              <a:spcAft>
                <a:spcPts val="0"/>
              </a:spcAft>
              <a:buClr>
                <a:schemeClr val="lt1"/>
              </a:buClr>
              <a:buSzPts val="12000"/>
              <a:buNone/>
              <a:defRPr sz="12000">
                <a:solidFill>
                  <a:schemeClr val="lt1"/>
                </a:solidFill>
                <a:highlight>
                  <a:schemeClr val="accent1"/>
                </a:highlight>
              </a:defRPr>
            </a:lvl5pPr>
            <a:lvl6pPr lvl="5" algn="ctr">
              <a:spcBef>
                <a:spcPts val="0"/>
              </a:spcBef>
              <a:spcAft>
                <a:spcPts val="0"/>
              </a:spcAft>
              <a:buClr>
                <a:schemeClr val="lt1"/>
              </a:buClr>
              <a:buSzPts val="12000"/>
              <a:buNone/>
              <a:defRPr sz="12000">
                <a:solidFill>
                  <a:schemeClr val="lt1"/>
                </a:solidFill>
                <a:highlight>
                  <a:schemeClr val="accent1"/>
                </a:highlight>
              </a:defRPr>
            </a:lvl6pPr>
            <a:lvl7pPr lvl="6" algn="ctr">
              <a:spcBef>
                <a:spcPts val="0"/>
              </a:spcBef>
              <a:spcAft>
                <a:spcPts val="0"/>
              </a:spcAft>
              <a:buClr>
                <a:schemeClr val="lt1"/>
              </a:buClr>
              <a:buSzPts val="12000"/>
              <a:buNone/>
              <a:defRPr sz="12000">
                <a:solidFill>
                  <a:schemeClr val="lt1"/>
                </a:solidFill>
                <a:highlight>
                  <a:schemeClr val="accent1"/>
                </a:highlight>
              </a:defRPr>
            </a:lvl7pPr>
            <a:lvl8pPr lvl="7" algn="ctr">
              <a:spcBef>
                <a:spcPts val="0"/>
              </a:spcBef>
              <a:spcAft>
                <a:spcPts val="0"/>
              </a:spcAft>
              <a:buClr>
                <a:schemeClr val="lt1"/>
              </a:buClr>
              <a:buSzPts val="12000"/>
              <a:buNone/>
              <a:defRPr sz="12000">
                <a:solidFill>
                  <a:schemeClr val="lt1"/>
                </a:solidFill>
                <a:highlight>
                  <a:schemeClr val="accent1"/>
                </a:highlight>
              </a:defRPr>
            </a:lvl8pPr>
            <a:lvl9pPr lvl="8" algn="ctr">
              <a:spcBef>
                <a:spcPts val="0"/>
              </a:spcBef>
              <a:spcAft>
                <a:spcPts val="0"/>
              </a:spcAft>
              <a:buClr>
                <a:schemeClr val="lt1"/>
              </a:buClr>
              <a:buSzPts val="12000"/>
              <a:buNone/>
              <a:defRPr sz="12000">
                <a:solidFill>
                  <a:schemeClr val="lt1"/>
                </a:solidFill>
                <a:highlight>
                  <a:schemeClr val="accent1"/>
                </a:highlight>
              </a:defRPr>
            </a:lvl9pPr>
          </a:lstStyle>
          <a:p>
            <a:r>
              <a:t>xx%</a:t>
            </a:r>
          </a:p>
        </p:txBody>
      </p:sp>
      <p:sp>
        <p:nvSpPr>
          <p:cNvPr id="48" name="Google Shape;48;p11"/>
          <p:cNvSpPr txBox="1">
            <a:spLocks noGrp="1"/>
          </p:cNvSpPr>
          <p:nvPr>
            <p:ph type="body" idx="1"/>
          </p:nvPr>
        </p:nvSpPr>
        <p:spPr>
          <a:xfrm>
            <a:off x="311700" y="33046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Clr>
                <a:schemeClr val="accent1"/>
              </a:buClr>
              <a:buSzPts val="1800"/>
              <a:buChar char="●"/>
              <a:defRPr>
                <a:solidFill>
                  <a:schemeClr val="accent1"/>
                </a:solidFill>
                <a:highlight>
                  <a:schemeClr val="dk1"/>
                </a:highlight>
              </a:defRPr>
            </a:lvl1pPr>
            <a:lvl2pPr marL="914400" lvl="1" indent="-317500" algn="ctr">
              <a:spcBef>
                <a:spcPts val="0"/>
              </a:spcBef>
              <a:spcAft>
                <a:spcPts val="0"/>
              </a:spcAft>
              <a:buClr>
                <a:schemeClr val="accent1"/>
              </a:buClr>
              <a:buSzPts val="1400"/>
              <a:buChar char="○"/>
              <a:defRPr>
                <a:solidFill>
                  <a:schemeClr val="accent1"/>
                </a:solidFill>
                <a:highlight>
                  <a:schemeClr val="dk1"/>
                </a:highlight>
              </a:defRPr>
            </a:lvl2pPr>
            <a:lvl3pPr marL="1371600" lvl="2" indent="-317500" algn="ctr">
              <a:spcBef>
                <a:spcPts val="0"/>
              </a:spcBef>
              <a:spcAft>
                <a:spcPts val="0"/>
              </a:spcAft>
              <a:buClr>
                <a:schemeClr val="accent1"/>
              </a:buClr>
              <a:buSzPts val="1400"/>
              <a:buChar char="■"/>
              <a:defRPr>
                <a:solidFill>
                  <a:schemeClr val="accent1"/>
                </a:solidFill>
                <a:highlight>
                  <a:schemeClr val="dk1"/>
                </a:highlight>
              </a:defRPr>
            </a:lvl3pPr>
            <a:lvl4pPr marL="1828800" lvl="3" indent="-317500" algn="ctr">
              <a:spcBef>
                <a:spcPts val="0"/>
              </a:spcBef>
              <a:spcAft>
                <a:spcPts val="0"/>
              </a:spcAft>
              <a:buClr>
                <a:schemeClr val="accent1"/>
              </a:buClr>
              <a:buSzPts val="1400"/>
              <a:buChar char="●"/>
              <a:defRPr>
                <a:solidFill>
                  <a:schemeClr val="accent1"/>
                </a:solidFill>
                <a:highlight>
                  <a:schemeClr val="dk1"/>
                </a:highlight>
              </a:defRPr>
            </a:lvl4pPr>
            <a:lvl5pPr marL="2286000" lvl="4" indent="-317500" algn="ctr">
              <a:spcBef>
                <a:spcPts val="0"/>
              </a:spcBef>
              <a:spcAft>
                <a:spcPts val="0"/>
              </a:spcAft>
              <a:buClr>
                <a:schemeClr val="accent1"/>
              </a:buClr>
              <a:buSzPts val="1400"/>
              <a:buChar char="○"/>
              <a:defRPr>
                <a:solidFill>
                  <a:schemeClr val="accent1"/>
                </a:solidFill>
                <a:highlight>
                  <a:schemeClr val="dk1"/>
                </a:highlight>
              </a:defRPr>
            </a:lvl5pPr>
            <a:lvl6pPr marL="2743200" lvl="5" indent="-317500" algn="ctr">
              <a:spcBef>
                <a:spcPts val="0"/>
              </a:spcBef>
              <a:spcAft>
                <a:spcPts val="0"/>
              </a:spcAft>
              <a:buClr>
                <a:schemeClr val="accent1"/>
              </a:buClr>
              <a:buSzPts val="1400"/>
              <a:buChar char="■"/>
              <a:defRPr>
                <a:solidFill>
                  <a:schemeClr val="accent1"/>
                </a:solidFill>
                <a:highlight>
                  <a:schemeClr val="dk1"/>
                </a:highlight>
              </a:defRPr>
            </a:lvl6pPr>
            <a:lvl7pPr marL="3200400" lvl="6" indent="-317500" algn="ctr">
              <a:spcBef>
                <a:spcPts val="0"/>
              </a:spcBef>
              <a:spcAft>
                <a:spcPts val="0"/>
              </a:spcAft>
              <a:buClr>
                <a:schemeClr val="accent1"/>
              </a:buClr>
              <a:buSzPts val="1400"/>
              <a:buChar char="●"/>
              <a:defRPr>
                <a:solidFill>
                  <a:schemeClr val="accent1"/>
                </a:solidFill>
                <a:highlight>
                  <a:schemeClr val="dk1"/>
                </a:highlight>
              </a:defRPr>
            </a:lvl7pPr>
            <a:lvl8pPr marL="3657600" lvl="7" indent="-317500" algn="ctr">
              <a:spcBef>
                <a:spcPts val="0"/>
              </a:spcBef>
              <a:spcAft>
                <a:spcPts val="0"/>
              </a:spcAft>
              <a:buClr>
                <a:schemeClr val="accent1"/>
              </a:buClr>
              <a:buSzPts val="1400"/>
              <a:buChar char="○"/>
              <a:defRPr>
                <a:solidFill>
                  <a:schemeClr val="accent1"/>
                </a:solidFill>
                <a:highlight>
                  <a:schemeClr val="dk1"/>
                </a:highlight>
              </a:defRPr>
            </a:lvl8pPr>
            <a:lvl9pPr marL="4114800" lvl="8" indent="-317500" algn="ctr">
              <a:spcBef>
                <a:spcPts val="0"/>
              </a:spcBef>
              <a:spcAft>
                <a:spcPts val="0"/>
              </a:spcAft>
              <a:buClr>
                <a:schemeClr val="accent1"/>
              </a:buClr>
              <a:buSzPts val="1400"/>
              <a:buChar char="■"/>
              <a:defRPr>
                <a:solidFill>
                  <a:schemeClr val="accent1"/>
                </a:solidFill>
                <a:highlight>
                  <a:schemeClr val="dk1"/>
                </a:highlight>
              </a:defRPr>
            </a:lvl9pPr>
          </a:lstStyle>
          <a:p>
            <a:endParaRPr/>
          </a:p>
        </p:txBody>
      </p:sp>
      <p:sp>
        <p:nvSpPr>
          <p:cNvPr id="49" name="Google Shape;49;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0"/>
        <p:cNvGrpSpPr/>
        <p:nvPr/>
      </p:nvGrpSpPr>
      <p:grpSpPr>
        <a:xfrm>
          <a:off x="0" y="0"/>
          <a:ext cx="0" cy="0"/>
          <a:chOff x="0" y="0"/>
          <a:chExt cx="0" cy="0"/>
        </a:xfrm>
      </p:grpSpPr>
      <p:sp>
        <p:nvSpPr>
          <p:cNvPr id="51" name="Google Shape;51;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dk1"/>
        </a:solidFill>
        <a:effectLst/>
      </p:bgPr>
    </p:bg>
    <p:spTree>
      <p:nvGrpSpPr>
        <p:cNvPr id="1" name="Shape 14"/>
        <p:cNvGrpSpPr/>
        <p:nvPr/>
      </p:nvGrpSpPr>
      <p:grpSpPr>
        <a:xfrm>
          <a:off x="0" y="0"/>
          <a:ext cx="0" cy="0"/>
          <a:chOff x="0" y="0"/>
          <a:chExt cx="0" cy="0"/>
        </a:xfrm>
      </p:grpSpPr>
      <p:sp>
        <p:nvSpPr>
          <p:cNvPr id="15" name="Google Shape;15;p3"/>
          <p:cNvSpPr txBox="1">
            <a:spLocks noGrp="1"/>
          </p:cNvSpPr>
          <p:nvPr>
            <p:ph type="title"/>
          </p:nvPr>
        </p:nvSpPr>
        <p:spPr>
          <a:xfrm>
            <a:off x="2802750" y="802500"/>
            <a:ext cx="3538500" cy="3538500"/>
          </a:xfrm>
          <a:prstGeom prst="rect">
            <a:avLst/>
          </a:prstGeom>
          <a:solidFill>
            <a:srgbClr val="FFFFFF"/>
          </a:solidFill>
        </p:spPr>
        <p:txBody>
          <a:bodyPr spcFirstLastPara="1" wrap="square" lIns="91425" tIns="91425" rIns="91425" bIns="91425" anchor="ctr" anchorCtr="0">
            <a:normAutofit/>
          </a:bodyPr>
          <a:lstStyle>
            <a:lvl1pPr lvl="0" algn="ctr">
              <a:spcBef>
                <a:spcPts val="0"/>
              </a:spcBef>
              <a:spcAft>
                <a:spcPts val="0"/>
              </a:spcAft>
              <a:buSzPts val="4800"/>
              <a:buNone/>
              <a:defRPr sz="4800"/>
            </a:lvl1pPr>
            <a:lvl2pPr lvl="1" algn="ctr">
              <a:spcBef>
                <a:spcPts val="0"/>
              </a:spcBef>
              <a:spcAft>
                <a:spcPts val="0"/>
              </a:spcAft>
              <a:buSzPts val="4800"/>
              <a:buNone/>
              <a:defRPr sz="4800"/>
            </a:lvl2pPr>
            <a:lvl3pPr lvl="2" algn="ctr">
              <a:spcBef>
                <a:spcPts val="0"/>
              </a:spcBef>
              <a:spcAft>
                <a:spcPts val="0"/>
              </a:spcAft>
              <a:buSzPts val="4800"/>
              <a:buNone/>
              <a:defRPr sz="4800"/>
            </a:lvl3pPr>
            <a:lvl4pPr lvl="3" algn="ctr">
              <a:spcBef>
                <a:spcPts val="0"/>
              </a:spcBef>
              <a:spcAft>
                <a:spcPts val="0"/>
              </a:spcAft>
              <a:buSzPts val="4800"/>
              <a:buNone/>
              <a:defRPr sz="4800"/>
            </a:lvl4pPr>
            <a:lvl5pPr lvl="4" algn="ctr">
              <a:spcBef>
                <a:spcPts val="0"/>
              </a:spcBef>
              <a:spcAft>
                <a:spcPts val="0"/>
              </a:spcAft>
              <a:buSzPts val="4800"/>
              <a:buNone/>
              <a:defRPr sz="4800"/>
            </a:lvl5pPr>
            <a:lvl6pPr lvl="5" algn="ctr">
              <a:spcBef>
                <a:spcPts val="0"/>
              </a:spcBef>
              <a:spcAft>
                <a:spcPts val="0"/>
              </a:spcAft>
              <a:buSzPts val="4800"/>
              <a:buNone/>
              <a:defRPr sz="4800"/>
            </a:lvl6pPr>
            <a:lvl7pPr lvl="6" algn="ctr">
              <a:spcBef>
                <a:spcPts val="0"/>
              </a:spcBef>
              <a:spcAft>
                <a:spcPts val="0"/>
              </a:spcAft>
              <a:buSzPts val="4800"/>
              <a:buNone/>
              <a:defRPr sz="4800"/>
            </a:lvl7pPr>
            <a:lvl8pPr lvl="7" algn="ctr">
              <a:spcBef>
                <a:spcPts val="0"/>
              </a:spcBef>
              <a:spcAft>
                <a:spcPts val="0"/>
              </a:spcAft>
              <a:buSzPts val="4800"/>
              <a:buNone/>
              <a:defRPr sz="4800"/>
            </a:lvl8pPr>
            <a:lvl9pPr lvl="8" algn="ctr">
              <a:spcBef>
                <a:spcPts val="0"/>
              </a:spcBef>
              <a:spcAft>
                <a:spcPts val="0"/>
              </a:spcAft>
              <a:buSzPts val="4800"/>
              <a:buNone/>
              <a:defRPr sz="4800"/>
            </a:lvl9pPr>
          </a:lstStyle>
          <a:p>
            <a:endParaRPr/>
          </a:p>
        </p:txBody>
      </p:sp>
      <p:sp>
        <p:nvSpPr>
          <p:cNvPr id="16" name="Google Shape;16;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7"/>
        <p:cNvGrpSpPr/>
        <p:nvPr/>
      </p:nvGrpSpPr>
      <p:grpSpPr>
        <a:xfrm>
          <a:off x="0" y="0"/>
          <a:ext cx="0" cy="0"/>
          <a:chOff x="0" y="0"/>
          <a:chExt cx="0" cy="0"/>
        </a:xfrm>
      </p:grpSpPr>
      <p:sp>
        <p:nvSpPr>
          <p:cNvPr id="18" name="Google Shape;18;p4"/>
          <p:cNvSpPr txBox="1">
            <a:spLocks noGrp="1"/>
          </p:cNvSpPr>
          <p:nvPr>
            <p:ph type="title"/>
          </p:nvPr>
        </p:nvSpPr>
        <p:spPr>
          <a:xfrm>
            <a:off x="311700" y="292850"/>
            <a:ext cx="8520600" cy="801000"/>
          </a:xfrm>
          <a:prstGeom prst="rect">
            <a:avLst/>
          </a:prstGeom>
        </p:spPr>
        <p:txBody>
          <a:bodyPr spcFirstLastPara="1" wrap="square" lIns="91425" tIns="91425" rIns="91425" bIns="91425" anchor="t" anchorCtr="0">
            <a:normAutofit/>
          </a:bodyPr>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a:endParaRPr/>
          </a:p>
        </p:txBody>
      </p:sp>
      <p:sp>
        <p:nvSpPr>
          <p:cNvPr id="19" name="Google Shape;19;p4"/>
          <p:cNvSpPr txBox="1">
            <a:spLocks noGrp="1"/>
          </p:cNvSpPr>
          <p:nvPr>
            <p:ph type="body" idx="1"/>
          </p:nvPr>
        </p:nvSpPr>
        <p:spPr>
          <a:xfrm>
            <a:off x="311700" y="1228675"/>
            <a:ext cx="8520600" cy="33402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20" name="Google Shape;20;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1"/>
        <p:cNvGrpSpPr/>
        <p:nvPr/>
      </p:nvGrpSpPr>
      <p:grpSpPr>
        <a:xfrm>
          <a:off x="0" y="0"/>
          <a:ext cx="0" cy="0"/>
          <a:chOff x="0" y="0"/>
          <a:chExt cx="0" cy="0"/>
        </a:xfrm>
      </p:grpSpPr>
      <p:sp>
        <p:nvSpPr>
          <p:cNvPr id="22" name="Google Shape;22;p5"/>
          <p:cNvSpPr txBox="1">
            <a:spLocks noGrp="1"/>
          </p:cNvSpPr>
          <p:nvPr>
            <p:ph type="title"/>
          </p:nvPr>
        </p:nvSpPr>
        <p:spPr>
          <a:xfrm>
            <a:off x="311700" y="292850"/>
            <a:ext cx="8520600" cy="801000"/>
          </a:xfrm>
          <a:prstGeom prst="rect">
            <a:avLst/>
          </a:prstGeom>
        </p:spPr>
        <p:txBody>
          <a:bodyPr spcFirstLastPara="1" wrap="square" lIns="91425" tIns="91425" rIns="91425" bIns="91425" anchor="t" anchorCtr="0">
            <a:normAutofit/>
          </a:bodyPr>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a:endParaRPr/>
          </a:p>
        </p:txBody>
      </p:sp>
      <p:sp>
        <p:nvSpPr>
          <p:cNvPr id="23" name="Google Shape;23;p5"/>
          <p:cNvSpPr txBox="1">
            <a:spLocks noGrp="1"/>
          </p:cNvSpPr>
          <p:nvPr>
            <p:ph type="body" idx="1"/>
          </p:nvPr>
        </p:nvSpPr>
        <p:spPr>
          <a:xfrm>
            <a:off x="311700" y="1228675"/>
            <a:ext cx="3999900" cy="33402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body" idx="2"/>
          </p:nvPr>
        </p:nvSpPr>
        <p:spPr>
          <a:xfrm>
            <a:off x="4832400" y="1228675"/>
            <a:ext cx="3999900" cy="33402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5" name="Google Shape;25;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6"/>
        <p:cNvGrpSpPr/>
        <p:nvPr/>
      </p:nvGrpSpPr>
      <p:grpSpPr>
        <a:xfrm>
          <a:off x="0" y="0"/>
          <a:ext cx="0" cy="0"/>
          <a:chOff x="0" y="0"/>
          <a:chExt cx="0" cy="0"/>
        </a:xfrm>
      </p:grpSpPr>
      <p:sp>
        <p:nvSpPr>
          <p:cNvPr id="27" name="Google Shape;27;p6"/>
          <p:cNvSpPr txBox="1">
            <a:spLocks noGrp="1"/>
          </p:cNvSpPr>
          <p:nvPr>
            <p:ph type="title"/>
          </p:nvPr>
        </p:nvSpPr>
        <p:spPr>
          <a:xfrm>
            <a:off x="304800" y="309350"/>
            <a:ext cx="8537700" cy="748200"/>
          </a:xfrm>
          <a:prstGeom prst="rect">
            <a:avLst/>
          </a:prstGeom>
        </p:spPr>
        <p:txBody>
          <a:bodyPr spcFirstLastPara="1" wrap="square" lIns="91425" tIns="91425" rIns="91425" bIns="91425" anchor="t" anchorCtr="0">
            <a:normAutofit/>
          </a:bodyPr>
          <a:lstStyle>
            <a:lvl1pPr lvl="0">
              <a:spcBef>
                <a:spcPts val="0"/>
              </a:spcBef>
              <a:spcAft>
                <a:spcPts val="0"/>
              </a:spcAft>
              <a:buSzPts val="4000"/>
              <a:buNone/>
              <a:defRPr sz="4000"/>
            </a:lvl1pPr>
            <a:lvl2pPr lvl="1">
              <a:spcBef>
                <a:spcPts val="0"/>
              </a:spcBef>
              <a:spcAft>
                <a:spcPts val="0"/>
              </a:spcAft>
              <a:buSzPts val="4000"/>
              <a:buNone/>
              <a:defRPr sz="4000"/>
            </a:lvl2pPr>
            <a:lvl3pPr lvl="2">
              <a:spcBef>
                <a:spcPts val="0"/>
              </a:spcBef>
              <a:spcAft>
                <a:spcPts val="0"/>
              </a:spcAft>
              <a:buSzPts val="4000"/>
              <a:buNone/>
              <a:defRPr sz="4000"/>
            </a:lvl3pPr>
            <a:lvl4pPr lvl="3">
              <a:spcBef>
                <a:spcPts val="0"/>
              </a:spcBef>
              <a:spcAft>
                <a:spcPts val="0"/>
              </a:spcAft>
              <a:buSzPts val="4000"/>
              <a:buNone/>
              <a:defRPr sz="4000"/>
            </a:lvl4pPr>
            <a:lvl5pPr lvl="4">
              <a:spcBef>
                <a:spcPts val="0"/>
              </a:spcBef>
              <a:spcAft>
                <a:spcPts val="0"/>
              </a:spcAft>
              <a:buSzPts val="4000"/>
              <a:buNone/>
              <a:defRPr sz="4000"/>
            </a:lvl5pPr>
            <a:lvl6pPr lvl="5">
              <a:spcBef>
                <a:spcPts val="0"/>
              </a:spcBef>
              <a:spcAft>
                <a:spcPts val="0"/>
              </a:spcAft>
              <a:buSzPts val="4000"/>
              <a:buNone/>
              <a:defRPr sz="4000"/>
            </a:lvl6pPr>
            <a:lvl7pPr lvl="6">
              <a:spcBef>
                <a:spcPts val="0"/>
              </a:spcBef>
              <a:spcAft>
                <a:spcPts val="0"/>
              </a:spcAft>
              <a:buSzPts val="4000"/>
              <a:buNone/>
              <a:defRPr sz="4000"/>
            </a:lvl7pPr>
            <a:lvl8pPr lvl="7">
              <a:spcBef>
                <a:spcPts val="0"/>
              </a:spcBef>
              <a:spcAft>
                <a:spcPts val="0"/>
              </a:spcAft>
              <a:buSzPts val="4000"/>
              <a:buNone/>
              <a:defRPr sz="4000"/>
            </a:lvl8pPr>
            <a:lvl9pPr lvl="8">
              <a:spcBef>
                <a:spcPts val="0"/>
              </a:spcBef>
              <a:spcAft>
                <a:spcPts val="0"/>
              </a:spcAft>
              <a:buSzPts val="4000"/>
              <a:buNone/>
              <a:defRPr sz="4000"/>
            </a:lvl9pPr>
          </a:lstStyle>
          <a:p>
            <a:endParaRPr/>
          </a:p>
        </p:txBody>
      </p:sp>
      <p:sp>
        <p:nvSpPr>
          <p:cNvPr id="28" name="Google Shape;28;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9"/>
        <p:cNvGrpSpPr/>
        <p:nvPr/>
      </p:nvGrpSpPr>
      <p:grpSpPr>
        <a:xfrm>
          <a:off x="0" y="0"/>
          <a:ext cx="0" cy="0"/>
          <a:chOff x="0" y="0"/>
          <a:chExt cx="0" cy="0"/>
        </a:xfrm>
      </p:grpSpPr>
      <p:sp>
        <p:nvSpPr>
          <p:cNvPr id="30" name="Google Shape;30;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3000"/>
              <a:buNone/>
              <a:defRPr sz="3000">
                <a:highlight>
                  <a:schemeClr val="dk1"/>
                </a:highlight>
              </a:defRPr>
            </a:lvl1pPr>
            <a:lvl2pPr lvl="1">
              <a:spcBef>
                <a:spcPts val="0"/>
              </a:spcBef>
              <a:spcAft>
                <a:spcPts val="0"/>
              </a:spcAft>
              <a:buSzPts val="3000"/>
              <a:buNone/>
              <a:defRPr sz="3000">
                <a:highlight>
                  <a:schemeClr val="dk1"/>
                </a:highlight>
              </a:defRPr>
            </a:lvl2pPr>
            <a:lvl3pPr lvl="2">
              <a:spcBef>
                <a:spcPts val="0"/>
              </a:spcBef>
              <a:spcAft>
                <a:spcPts val="0"/>
              </a:spcAft>
              <a:buSzPts val="3000"/>
              <a:buNone/>
              <a:defRPr sz="3000">
                <a:highlight>
                  <a:schemeClr val="dk1"/>
                </a:highlight>
              </a:defRPr>
            </a:lvl3pPr>
            <a:lvl4pPr lvl="3">
              <a:spcBef>
                <a:spcPts val="0"/>
              </a:spcBef>
              <a:spcAft>
                <a:spcPts val="0"/>
              </a:spcAft>
              <a:buSzPts val="3000"/>
              <a:buNone/>
              <a:defRPr sz="3000">
                <a:highlight>
                  <a:schemeClr val="dk1"/>
                </a:highlight>
              </a:defRPr>
            </a:lvl4pPr>
            <a:lvl5pPr lvl="4">
              <a:spcBef>
                <a:spcPts val="0"/>
              </a:spcBef>
              <a:spcAft>
                <a:spcPts val="0"/>
              </a:spcAft>
              <a:buSzPts val="3000"/>
              <a:buNone/>
              <a:defRPr sz="3000">
                <a:highlight>
                  <a:schemeClr val="dk1"/>
                </a:highlight>
              </a:defRPr>
            </a:lvl5pPr>
            <a:lvl6pPr lvl="5">
              <a:spcBef>
                <a:spcPts val="0"/>
              </a:spcBef>
              <a:spcAft>
                <a:spcPts val="0"/>
              </a:spcAft>
              <a:buSzPts val="3000"/>
              <a:buNone/>
              <a:defRPr sz="3000">
                <a:highlight>
                  <a:schemeClr val="dk1"/>
                </a:highlight>
              </a:defRPr>
            </a:lvl6pPr>
            <a:lvl7pPr lvl="6">
              <a:spcBef>
                <a:spcPts val="0"/>
              </a:spcBef>
              <a:spcAft>
                <a:spcPts val="0"/>
              </a:spcAft>
              <a:buSzPts val="3000"/>
              <a:buNone/>
              <a:defRPr sz="3000">
                <a:highlight>
                  <a:schemeClr val="dk1"/>
                </a:highlight>
              </a:defRPr>
            </a:lvl7pPr>
            <a:lvl8pPr lvl="7">
              <a:spcBef>
                <a:spcPts val="0"/>
              </a:spcBef>
              <a:spcAft>
                <a:spcPts val="0"/>
              </a:spcAft>
              <a:buSzPts val="3000"/>
              <a:buNone/>
              <a:defRPr sz="3000">
                <a:highlight>
                  <a:schemeClr val="dk1"/>
                </a:highlight>
              </a:defRPr>
            </a:lvl8pPr>
            <a:lvl9pPr lvl="8">
              <a:spcBef>
                <a:spcPts val="0"/>
              </a:spcBef>
              <a:spcAft>
                <a:spcPts val="0"/>
              </a:spcAft>
              <a:buSzPts val="3000"/>
              <a:buNone/>
              <a:defRPr sz="3000">
                <a:highlight>
                  <a:schemeClr val="dk1"/>
                </a:highlight>
              </a:defRPr>
            </a:lvl9pPr>
          </a:lstStyle>
          <a:p>
            <a:endParaRPr/>
          </a:p>
        </p:txBody>
      </p:sp>
      <p:sp>
        <p:nvSpPr>
          <p:cNvPr id="31" name="Google Shape;31;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2" name="Google Shape;32;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accent4"/>
        </a:solidFill>
        <a:effectLst/>
      </p:bgPr>
    </p:bg>
    <p:spTree>
      <p:nvGrpSpPr>
        <p:cNvPr id="1" name="Shape 33"/>
        <p:cNvGrpSpPr/>
        <p:nvPr/>
      </p:nvGrpSpPr>
      <p:grpSpPr>
        <a:xfrm>
          <a:off x="0" y="0"/>
          <a:ext cx="0" cy="0"/>
          <a:chOff x="0" y="0"/>
          <a:chExt cx="0" cy="0"/>
        </a:xfrm>
      </p:grpSpPr>
      <p:sp>
        <p:nvSpPr>
          <p:cNvPr id="34" name="Google Shape;34;p8"/>
          <p:cNvSpPr txBox="1">
            <a:spLocks noGrp="1"/>
          </p:cNvSpPr>
          <p:nvPr>
            <p:ph type="title"/>
          </p:nvPr>
        </p:nvSpPr>
        <p:spPr>
          <a:xfrm>
            <a:off x="490250" y="526350"/>
            <a:ext cx="5618700" cy="4090800"/>
          </a:xfrm>
          <a:prstGeom prst="rect">
            <a:avLst/>
          </a:prstGeom>
        </p:spPr>
        <p:txBody>
          <a:bodyPr spcFirstLastPara="1" wrap="square" lIns="91425" tIns="91425" rIns="91425" bIns="91425" anchor="ctr" anchorCtr="0">
            <a:normAutofit/>
          </a:bodyPr>
          <a:lstStyle>
            <a:lvl1pPr lvl="0">
              <a:spcBef>
                <a:spcPts val="0"/>
              </a:spcBef>
              <a:spcAft>
                <a:spcPts val="0"/>
              </a:spcAft>
              <a:buClr>
                <a:schemeClr val="lt1"/>
              </a:buClr>
              <a:buSzPts val="6000"/>
              <a:buNone/>
              <a:defRPr sz="6000">
                <a:solidFill>
                  <a:schemeClr val="lt1"/>
                </a:solidFill>
              </a:defRPr>
            </a:lvl1pPr>
            <a:lvl2pPr lvl="1">
              <a:spcBef>
                <a:spcPts val="0"/>
              </a:spcBef>
              <a:spcAft>
                <a:spcPts val="0"/>
              </a:spcAft>
              <a:buClr>
                <a:schemeClr val="lt1"/>
              </a:buClr>
              <a:buSzPts val="6000"/>
              <a:buNone/>
              <a:defRPr sz="6000">
                <a:solidFill>
                  <a:schemeClr val="lt1"/>
                </a:solidFill>
              </a:defRPr>
            </a:lvl2pPr>
            <a:lvl3pPr lvl="2">
              <a:spcBef>
                <a:spcPts val="0"/>
              </a:spcBef>
              <a:spcAft>
                <a:spcPts val="0"/>
              </a:spcAft>
              <a:buClr>
                <a:schemeClr val="lt1"/>
              </a:buClr>
              <a:buSzPts val="6000"/>
              <a:buNone/>
              <a:defRPr sz="6000">
                <a:solidFill>
                  <a:schemeClr val="lt1"/>
                </a:solidFill>
              </a:defRPr>
            </a:lvl3pPr>
            <a:lvl4pPr lvl="3">
              <a:spcBef>
                <a:spcPts val="0"/>
              </a:spcBef>
              <a:spcAft>
                <a:spcPts val="0"/>
              </a:spcAft>
              <a:buClr>
                <a:schemeClr val="lt1"/>
              </a:buClr>
              <a:buSzPts val="6000"/>
              <a:buNone/>
              <a:defRPr sz="6000">
                <a:solidFill>
                  <a:schemeClr val="lt1"/>
                </a:solidFill>
              </a:defRPr>
            </a:lvl4pPr>
            <a:lvl5pPr lvl="4">
              <a:spcBef>
                <a:spcPts val="0"/>
              </a:spcBef>
              <a:spcAft>
                <a:spcPts val="0"/>
              </a:spcAft>
              <a:buClr>
                <a:schemeClr val="lt1"/>
              </a:buClr>
              <a:buSzPts val="6000"/>
              <a:buNone/>
              <a:defRPr sz="6000">
                <a:solidFill>
                  <a:schemeClr val="lt1"/>
                </a:solidFill>
              </a:defRPr>
            </a:lvl5pPr>
            <a:lvl6pPr lvl="5">
              <a:spcBef>
                <a:spcPts val="0"/>
              </a:spcBef>
              <a:spcAft>
                <a:spcPts val="0"/>
              </a:spcAft>
              <a:buClr>
                <a:schemeClr val="lt1"/>
              </a:buClr>
              <a:buSzPts val="6000"/>
              <a:buNone/>
              <a:defRPr sz="6000">
                <a:solidFill>
                  <a:schemeClr val="lt1"/>
                </a:solidFill>
              </a:defRPr>
            </a:lvl6pPr>
            <a:lvl7pPr lvl="6">
              <a:spcBef>
                <a:spcPts val="0"/>
              </a:spcBef>
              <a:spcAft>
                <a:spcPts val="0"/>
              </a:spcAft>
              <a:buClr>
                <a:schemeClr val="lt1"/>
              </a:buClr>
              <a:buSzPts val="6000"/>
              <a:buNone/>
              <a:defRPr sz="6000">
                <a:solidFill>
                  <a:schemeClr val="lt1"/>
                </a:solidFill>
              </a:defRPr>
            </a:lvl7pPr>
            <a:lvl8pPr lvl="7">
              <a:spcBef>
                <a:spcPts val="0"/>
              </a:spcBef>
              <a:spcAft>
                <a:spcPts val="0"/>
              </a:spcAft>
              <a:buClr>
                <a:schemeClr val="lt1"/>
              </a:buClr>
              <a:buSzPts val="6000"/>
              <a:buNone/>
              <a:defRPr sz="6000">
                <a:solidFill>
                  <a:schemeClr val="lt1"/>
                </a:solidFill>
              </a:defRPr>
            </a:lvl8pPr>
            <a:lvl9pPr lvl="8">
              <a:spcBef>
                <a:spcPts val="0"/>
              </a:spcBef>
              <a:spcAft>
                <a:spcPts val="0"/>
              </a:spcAft>
              <a:buClr>
                <a:schemeClr val="lt1"/>
              </a:buClr>
              <a:buSzPts val="6000"/>
              <a:buNone/>
              <a:defRPr sz="6000">
                <a:solidFill>
                  <a:schemeClr val="lt1"/>
                </a:solidFill>
              </a:defRPr>
            </a:lvl9pPr>
          </a:lstStyle>
          <a:p>
            <a:endParaRPr/>
          </a:p>
        </p:txBody>
      </p:sp>
      <p:sp>
        <p:nvSpPr>
          <p:cNvPr id="35" name="Google Shape;35;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6"/>
        <p:cNvGrpSpPr/>
        <p:nvPr/>
      </p:nvGrpSpPr>
      <p:grpSpPr>
        <a:xfrm>
          <a:off x="0" y="0"/>
          <a:ext cx="0" cy="0"/>
          <a:chOff x="0" y="0"/>
          <a:chExt cx="0" cy="0"/>
        </a:xfrm>
      </p:grpSpPr>
      <p:sp>
        <p:nvSpPr>
          <p:cNvPr id="37" name="Google Shape;37;p9"/>
          <p:cNvSpPr/>
          <p:nvPr/>
        </p:nvSpPr>
        <p:spPr>
          <a:xfrm>
            <a:off x="4572000" y="-25"/>
            <a:ext cx="4572000" cy="51435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38" name="Google Shape;38;p9"/>
          <p:cNvCxnSpPr/>
          <p:nvPr/>
        </p:nvCxnSpPr>
        <p:spPr>
          <a:xfrm>
            <a:off x="5029675" y="4495500"/>
            <a:ext cx="468300" cy="0"/>
          </a:xfrm>
          <a:prstGeom prst="straightConnector1">
            <a:avLst/>
          </a:prstGeom>
          <a:noFill/>
          <a:ln w="28575" cap="flat" cmpd="sng">
            <a:solidFill>
              <a:schemeClr val="lt1"/>
            </a:solidFill>
            <a:prstDash val="solid"/>
            <a:round/>
            <a:headEnd type="none" w="sm" len="sm"/>
            <a:tailEnd type="none" w="sm" len="sm"/>
          </a:ln>
        </p:spPr>
      </p:cxnSp>
      <p:sp>
        <p:nvSpPr>
          <p:cNvPr id="39" name="Google Shape;39;p9"/>
          <p:cNvSpPr txBox="1">
            <a:spLocks noGrp="1"/>
          </p:cNvSpPr>
          <p:nvPr>
            <p:ph type="title"/>
          </p:nvPr>
        </p:nvSpPr>
        <p:spPr>
          <a:xfrm>
            <a:off x="265500" y="1081400"/>
            <a:ext cx="4045200" cy="1710300"/>
          </a:xfrm>
          <a:prstGeom prst="rect">
            <a:avLst/>
          </a:prstGeom>
        </p:spPr>
        <p:txBody>
          <a:bodyPr spcFirstLastPara="1" wrap="square" lIns="91425" tIns="91425" rIns="91425" bIns="91425" anchor="b" anchorCtr="0">
            <a:normAutofit/>
          </a:bodyPr>
          <a:lstStyle>
            <a:lvl1pPr lvl="0" algn="ctr">
              <a:spcBef>
                <a:spcPts val="0"/>
              </a:spcBef>
              <a:spcAft>
                <a:spcPts val="0"/>
              </a:spcAft>
              <a:buSzPts val="5400"/>
              <a:buNone/>
              <a:defRPr sz="5400"/>
            </a:lvl1pPr>
            <a:lvl2pPr lvl="1" algn="ctr">
              <a:spcBef>
                <a:spcPts val="0"/>
              </a:spcBef>
              <a:spcAft>
                <a:spcPts val="0"/>
              </a:spcAft>
              <a:buSzPts val="5400"/>
              <a:buNone/>
              <a:defRPr sz="5400"/>
            </a:lvl2pPr>
            <a:lvl3pPr lvl="2" algn="ctr">
              <a:spcBef>
                <a:spcPts val="0"/>
              </a:spcBef>
              <a:spcAft>
                <a:spcPts val="0"/>
              </a:spcAft>
              <a:buSzPts val="5400"/>
              <a:buNone/>
              <a:defRPr sz="5400"/>
            </a:lvl3pPr>
            <a:lvl4pPr lvl="3" algn="ctr">
              <a:spcBef>
                <a:spcPts val="0"/>
              </a:spcBef>
              <a:spcAft>
                <a:spcPts val="0"/>
              </a:spcAft>
              <a:buSzPts val="5400"/>
              <a:buNone/>
              <a:defRPr sz="5400"/>
            </a:lvl4pPr>
            <a:lvl5pPr lvl="4" algn="ctr">
              <a:spcBef>
                <a:spcPts val="0"/>
              </a:spcBef>
              <a:spcAft>
                <a:spcPts val="0"/>
              </a:spcAft>
              <a:buSzPts val="5400"/>
              <a:buNone/>
              <a:defRPr sz="5400"/>
            </a:lvl5pPr>
            <a:lvl6pPr lvl="5" algn="ctr">
              <a:spcBef>
                <a:spcPts val="0"/>
              </a:spcBef>
              <a:spcAft>
                <a:spcPts val="0"/>
              </a:spcAft>
              <a:buSzPts val="5400"/>
              <a:buNone/>
              <a:defRPr sz="5400"/>
            </a:lvl6pPr>
            <a:lvl7pPr lvl="6" algn="ctr">
              <a:spcBef>
                <a:spcPts val="0"/>
              </a:spcBef>
              <a:spcAft>
                <a:spcPts val="0"/>
              </a:spcAft>
              <a:buSzPts val="5400"/>
              <a:buNone/>
              <a:defRPr sz="5400"/>
            </a:lvl7pPr>
            <a:lvl8pPr lvl="7" algn="ctr">
              <a:spcBef>
                <a:spcPts val="0"/>
              </a:spcBef>
              <a:spcAft>
                <a:spcPts val="0"/>
              </a:spcAft>
              <a:buSzPts val="5400"/>
              <a:buNone/>
              <a:defRPr sz="5400"/>
            </a:lvl8pPr>
            <a:lvl9pPr lvl="8" algn="ctr">
              <a:spcBef>
                <a:spcPts val="0"/>
              </a:spcBef>
              <a:spcAft>
                <a:spcPts val="0"/>
              </a:spcAft>
              <a:buSzPts val="5400"/>
              <a:buNone/>
              <a:defRPr sz="5400"/>
            </a:lvl9pPr>
          </a:lstStyle>
          <a:p>
            <a:endParaRPr/>
          </a:p>
        </p:txBody>
      </p:sp>
      <p:sp>
        <p:nvSpPr>
          <p:cNvPr id="40" name="Google Shape;40;p9"/>
          <p:cNvSpPr txBox="1">
            <a:spLocks noGrp="1"/>
          </p:cNvSpPr>
          <p:nvPr>
            <p:ph type="subTitle" idx="1"/>
          </p:nvPr>
        </p:nvSpPr>
        <p:spPr>
          <a:xfrm>
            <a:off x="265500" y="2845223"/>
            <a:ext cx="4045200" cy="13455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1800"/>
              <a:buNone/>
              <a:defRPr/>
            </a:lvl1pPr>
            <a:lvl2pPr lvl="1" algn="ctr">
              <a:lnSpc>
                <a:spcPct val="100000"/>
              </a:lnSpc>
              <a:spcBef>
                <a:spcPts val="0"/>
              </a:spcBef>
              <a:spcAft>
                <a:spcPts val="0"/>
              </a:spcAft>
              <a:buSzPts val="1800"/>
              <a:buNone/>
              <a:defRPr sz="1800"/>
            </a:lvl2pPr>
            <a:lvl3pPr lvl="2" algn="ctr">
              <a:lnSpc>
                <a:spcPct val="100000"/>
              </a:lnSpc>
              <a:spcBef>
                <a:spcPts val="0"/>
              </a:spcBef>
              <a:spcAft>
                <a:spcPts val="0"/>
              </a:spcAft>
              <a:buSzPts val="1800"/>
              <a:buNone/>
              <a:defRPr sz="1800"/>
            </a:lvl3pPr>
            <a:lvl4pPr lvl="3" algn="ctr">
              <a:lnSpc>
                <a:spcPct val="100000"/>
              </a:lnSpc>
              <a:spcBef>
                <a:spcPts val="0"/>
              </a:spcBef>
              <a:spcAft>
                <a:spcPts val="0"/>
              </a:spcAft>
              <a:buSzPts val="1800"/>
              <a:buNone/>
              <a:defRPr sz="1800"/>
            </a:lvl4pPr>
            <a:lvl5pPr lvl="4" algn="ctr">
              <a:lnSpc>
                <a:spcPct val="100000"/>
              </a:lnSpc>
              <a:spcBef>
                <a:spcPts val="0"/>
              </a:spcBef>
              <a:spcAft>
                <a:spcPts val="0"/>
              </a:spcAft>
              <a:buSzPts val="1800"/>
              <a:buNone/>
              <a:defRPr sz="1800"/>
            </a:lvl5pPr>
            <a:lvl6pPr lvl="5" algn="ctr">
              <a:lnSpc>
                <a:spcPct val="100000"/>
              </a:lnSpc>
              <a:spcBef>
                <a:spcPts val="0"/>
              </a:spcBef>
              <a:spcAft>
                <a:spcPts val="0"/>
              </a:spcAft>
              <a:buSzPts val="1800"/>
              <a:buNone/>
              <a:defRPr sz="1800"/>
            </a:lvl6pPr>
            <a:lvl7pPr lvl="6" algn="ctr">
              <a:lnSpc>
                <a:spcPct val="100000"/>
              </a:lnSpc>
              <a:spcBef>
                <a:spcPts val="0"/>
              </a:spcBef>
              <a:spcAft>
                <a:spcPts val="0"/>
              </a:spcAft>
              <a:buSzPts val="1800"/>
              <a:buNone/>
              <a:defRPr sz="1800"/>
            </a:lvl7pPr>
            <a:lvl8pPr lvl="7" algn="ctr">
              <a:lnSpc>
                <a:spcPct val="100000"/>
              </a:lnSpc>
              <a:spcBef>
                <a:spcPts val="0"/>
              </a:spcBef>
              <a:spcAft>
                <a:spcPts val="0"/>
              </a:spcAft>
              <a:buSzPts val="1800"/>
              <a:buNone/>
              <a:defRPr sz="1800"/>
            </a:lvl8pPr>
            <a:lvl9pPr lvl="8" algn="ctr">
              <a:lnSpc>
                <a:spcPct val="100000"/>
              </a:lnSpc>
              <a:spcBef>
                <a:spcPts val="0"/>
              </a:spcBef>
              <a:spcAft>
                <a:spcPts val="0"/>
              </a:spcAft>
              <a:buSzPts val="1800"/>
              <a:buNone/>
              <a:defRPr sz="1800"/>
            </a:lvl9pPr>
          </a:lstStyle>
          <a:p>
            <a:endParaRPr/>
          </a:p>
        </p:txBody>
      </p:sp>
      <p:sp>
        <p:nvSpPr>
          <p:cNvPr id="41" name="Google Shape;41;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Clr>
                <a:schemeClr val="accent1"/>
              </a:buClr>
              <a:buSzPts val="1800"/>
              <a:buChar char="●"/>
              <a:defRPr>
                <a:solidFill>
                  <a:schemeClr val="accent1"/>
                </a:solidFill>
                <a:highlight>
                  <a:schemeClr val="lt1"/>
                </a:highlight>
              </a:defRPr>
            </a:lvl1pPr>
            <a:lvl2pPr marL="914400" lvl="1" indent="-317500">
              <a:spcBef>
                <a:spcPts val="0"/>
              </a:spcBef>
              <a:spcAft>
                <a:spcPts val="0"/>
              </a:spcAft>
              <a:buClr>
                <a:schemeClr val="accent1"/>
              </a:buClr>
              <a:buSzPts val="1400"/>
              <a:buChar char="○"/>
              <a:defRPr>
                <a:solidFill>
                  <a:schemeClr val="accent1"/>
                </a:solidFill>
                <a:highlight>
                  <a:schemeClr val="lt1"/>
                </a:highlight>
              </a:defRPr>
            </a:lvl2pPr>
            <a:lvl3pPr marL="1371600" lvl="2" indent="-317500">
              <a:spcBef>
                <a:spcPts val="0"/>
              </a:spcBef>
              <a:spcAft>
                <a:spcPts val="0"/>
              </a:spcAft>
              <a:buClr>
                <a:schemeClr val="accent1"/>
              </a:buClr>
              <a:buSzPts val="1400"/>
              <a:buChar char="■"/>
              <a:defRPr>
                <a:solidFill>
                  <a:schemeClr val="accent1"/>
                </a:solidFill>
                <a:highlight>
                  <a:schemeClr val="lt1"/>
                </a:highlight>
              </a:defRPr>
            </a:lvl3pPr>
            <a:lvl4pPr marL="1828800" lvl="3" indent="-317500">
              <a:spcBef>
                <a:spcPts val="0"/>
              </a:spcBef>
              <a:spcAft>
                <a:spcPts val="0"/>
              </a:spcAft>
              <a:buClr>
                <a:schemeClr val="accent1"/>
              </a:buClr>
              <a:buSzPts val="1400"/>
              <a:buChar char="●"/>
              <a:defRPr>
                <a:solidFill>
                  <a:schemeClr val="accent1"/>
                </a:solidFill>
                <a:highlight>
                  <a:schemeClr val="lt1"/>
                </a:highlight>
              </a:defRPr>
            </a:lvl4pPr>
            <a:lvl5pPr marL="2286000" lvl="4" indent="-317500">
              <a:spcBef>
                <a:spcPts val="0"/>
              </a:spcBef>
              <a:spcAft>
                <a:spcPts val="0"/>
              </a:spcAft>
              <a:buClr>
                <a:schemeClr val="accent1"/>
              </a:buClr>
              <a:buSzPts val="1400"/>
              <a:buChar char="○"/>
              <a:defRPr>
                <a:solidFill>
                  <a:schemeClr val="accent1"/>
                </a:solidFill>
                <a:highlight>
                  <a:schemeClr val="lt1"/>
                </a:highlight>
              </a:defRPr>
            </a:lvl5pPr>
            <a:lvl6pPr marL="2743200" lvl="5" indent="-317500">
              <a:spcBef>
                <a:spcPts val="0"/>
              </a:spcBef>
              <a:spcAft>
                <a:spcPts val="0"/>
              </a:spcAft>
              <a:buClr>
                <a:schemeClr val="accent1"/>
              </a:buClr>
              <a:buSzPts val="1400"/>
              <a:buChar char="■"/>
              <a:defRPr>
                <a:solidFill>
                  <a:schemeClr val="accent1"/>
                </a:solidFill>
                <a:highlight>
                  <a:schemeClr val="lt1"/>
                </a:highlight>
              </a:defRPr>
            </a:lvl6pPr>
            <a:lvl7pPr marL="3200400" lvl="6" indent="-317500">
              <a:spcBef>
                <a:spcPts val="0"/>
              </a:spcBef>
              <a:spcAft>
                <a:spcPts val="0"/>
              </a:spcAft>
              <a:buClr>
                <a:schemeClr val="accent1"/>
              </a:buClr>
              <a:buSzPts val="1400"/>
              <a:buChar char="●"/>
              <a:defRPr>
                <a:solidFill>
                  <a:schemeClr val="accent1"/>
                </a:solidFill>
                <a:highlight>
                  <a:schemeClr val="lt1"/>
                </a:highlight>
              </a:defRPr>
            </a:lvl7pPr>
            <a:lvl8pPr marL="3657600" lvl="7" indent="-317500">
              <a:spcBef>
                <a:spcPts val="0"/>
              </a:spcBef>
              <a:spcAft>
                <a:spcPts val="0"/>
              </a:spcAft>
              <a:buClr>
                <a:schemeClr val="accent1"/>
              </a:buClr>
              <a:buSzPts val="1400"/>
              <a:buChar char="○"/>
              <a:defRPr>
                <a:solidFill>
                  <a:schemeClr val="accent1"/>
                </a:solidFill>
                <a:highlight>
                  <a:schemeClr val="lt1"/>
                </a:highlight>
              </a:defRPr>
            </a:lvl8pPr>
            <a:lvl9pPr marL="4114800" lvl="8" indent="-317500">
              <a:spcBef>
                <a:spcPts val="0"/>
              </a:spcBef>
              <a:spcAft>
                <a:spcPts val="0"/>
              </a:spcAft>
              <a:buClr>
                <a:schemeClr val="accent1"/>
              </a:buClr>
              <a:buSzPts val="1400"/>
              <a:buChar char="■"/>
              <a:defRPr>
                <a:solidFill>
                  <a:schemeClr val="accent1"/>
                </a:solidFill>
                <a:highlight>
                  <a:schemeClr val="lt1"/>
                </a:highlight>
              </a:defRPr>
            </a:lvl9pPr>
          </a:lstStyle>
          <a:p>
            <a:endParaRPr/>
          </a:p>
        </p:txBody>
      </p:sp>
      <p:sp>
        <p:nvSpPr>
          <p:cNvPr id="42" name="Google Shape;42;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3"/>
        <p:cNvGrpSpPr/>
        <p:nvPr/>
      </p:nvGrpSpPr>
      <p:grpSpPr>
        <a:xfrm>
          <a:off x="0" y="0"/>
          <a:ext cx="0" cy="0"/>
          <a:chOff x="0" y="0"/>
          <a:chExt cx="0" cy="0"/>
        </a:xfrm>
      </p:grpSpPr>
      <p:sp>
        <p:nvSpPr>
          <p:cNvPr id="44" name="Google Shape;44;p10"/>
          <p:cNvSpPr txBox="1">
            <a:spLocks noGrp="1"/>
          </p:cNvSpPr>
          <p:nvPr>
            <p:ph type="body" idx="1"/>
          </p:nvPr>
        </p:nvSpPr>
        <p:spPr>
          <a:xfrm>
            <a:off x="319500" y="4230575"/>
            <a:ext cx="5998800" cy="5988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Clr>
                <a:schemeClr val="accent1"/>
              </a:buClr>
              <a:buSzPts val="2400"/>
              <a:buFont typeface="Amatic SC"/>
              <a:buNone/>
              <a:defRPr sz="2400" b="1">
                <a:solidFill>
                  <a:schemeClr val="accent1"/>
                </a:solidFill>
                <a:latin typeface="Amatic SC"/>
                <a:ea typeface="Amatic SC"/>
                <a:cs typeface="Amatic SC"/>
                <a:sym typeface="Amatic SC"/>
              </a:defRPr>
            </a:lvl1pPr>
          </a:lstStyle>
          <a:p>
            <a:endParaRPr/>
          </a:p>
        </p:txBody>
      </p:sp>
      <p:sp>
        <p:nvSpPr>
          <p:cNvPr id="45" name="Google Shape;45;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beach-day">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292850"/>
            <a:ext cx="8520600" cy="8010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accent1"/>
              </a:buClr>
              <a:buSzPts val="4200"/>
              <a:buFont typeface="Amatic SC"/>
              <a:buNone/>
              <a:defRPr sz="4200" b="1">
                <a:solidFill>
                  <a:schemeClr val="accent1"/>
                </a:solidFill>
                <a:latin typeface="Amatic SC"/>
                <a:ea typeface="Amatic SC"/>
                <a:cs typeface="Amatic SC"/>
                <a:sym typeface="Amatic SC"/>
              </a:defRPr>
            </a:lvl1pPr>
            <a:lvl2pPr lvl="1">
              <a:spcBef>
                <a:spcPts val="0"/>
              </a:spcBef>
              <a:spcAft>
                <a:spcPts val="0"/>
              </a:spcAft>
              <a:buClr>
                <a:schemeClr val="accent1"/>
              </a:buClr>
              <a:buSzPts val="4200"/>
              <a:buFont typeface="Amatic SC"/>
              <a:buNone/>
              <a:defRPr sz="4200" b="1">
                <a:solidFill>
                  <a:schemeClr val="accent1"/>
                </a:solidFill>
                <a:latin typeface="Amatic SC"/>
                <a:ea typeface="Amatic SC"/>
                <a:cs typeface="Amatic SC"/>
                <a:sym typeface="Amatic SC"/>
              </a:defRPr>
            </a:lvl2pPr>
            <a:lvl3pPr lvl="2">
              <a:spcBef>
                <a:spcPts val="0"/>
              </a:spcBef>
              <a:spcAft>
                <a:spcPts val="0"/>
              </a:spcAft>
              <a:buClr>
                <a:schemeClr val="accent1"/>
              </a:buClr>
              <a:buSzPts val="4200"/>
              <a:buFont typeface="Amatic SC"/>
              <a:buNone/>
              <a:defRPr sz="4200" b="1">
                <a:solidFill>
                  <a:schemeClr val="accent1"/>
                </a:solidFill>
                <a:latin typeface="Amatic SC"/>
                <a:ea typeface="Amatic SC"/>
                <a:cs typeface="Amatic SC"/>
                <a:sym typeface="Amatic SC"/>
              </a:defRPr>
            </a:lvl3pPr>
            <a:lvl4pPr lvl="3">
              <a:spcBef>
                <a:spcPts val="0"/>
              </a:spcBef>
              <a:spcAft>
                <a:spcPts val="0"/>
              </a:spcAft>
              <a:buClr>
                <a:schemeClr val="accent1"/>
              </a:buClr>
              <a:buSzPts val="4200"/>
              <a:buFont typeface="Amatic SC"/>
              <a:buNone/>
              <a:defRPr sz="4200" b="1">
                <a:solidFill>
                  <a:schemeClr val="accent1"/>
                </a:solidFill>
                <a:latin typeface="Amatic SC"/>
                <a:ea typeface="Amatic SC"/>
                <a:cs typeface="Amatic SC"/>
                <a:sym typeface="Amatic SC"/>
              </a:defRPr>
            </a:lvl4pPr>
            <a:lvl5pPr lvl="4">
              <a:spcBef>
                <a:spcPts val="0"/>
              </a:spcBef>
              <a:spcAft>
                <a:spcPts val="0"/>
              </a:spcAft>
              <a:buClr>
                <a:schemeClr val="accent1"/>
              </a:buClr>
              <a:buSzPts val="4200"/>
              <a:buFont typeface="Amatic SC"/>
              <a:buNone/>
              <a:defRPr sz="4200" b="1">
                <a:solidFill>
                  <a:schemeClr val="accent1"/>
                </a:solidFill>
                <a:latin typeface="Amatic SC"/>
                <a:ea typeface="Amatic SC"/>
                <a:cs typeface="Amatic SC"/>
                <a:sym typeface="Amatic SC"/>
              </a:defRPr>
            </a:lvl5pPr>
            <a:lvl6pPr lvl="5">
              <a:spcBef>
                <a:spcPts val="0"/>
              </a:spcBef>
              <a:spcAft>
                <a:spcPts val="0"/>
              </a:spcAft>
              <a:buClr>
                <a:schemeClr val="accent1"/>
              </a:buClr>
              <a:buSzPts val="4200"/>
              <a:buFont typeface="Amatic SC"/>
              <a:buNone/>
              <a:defRPr sz="4200" b="1">
                <a:solidFill>
                  <a:schemeClr val="accent1"/>
                </a:solidFill>
                <a:latin typeface="Amatic SC"/>
                <a:ea typeface="Amatic SC"/>
                <a:cs typeface="Amatic SC"/>
                <a:sym typeface="Amatic SC"/>
              </a:defRPr>
            </a:lvl6pPr>
            <a:lvl7pPr lvl="6">
              <a:spcBef>
                <a:spcPts val="0"/>
              </a:spcBef>
              <a:spcAft>
                <a:spcPts val="0"/>
              </a:spcAft>
              <a:buClr>
                <a:schemeClr val="accent1"/>
              </a:buClr>
              <a:buSzPts val="4200"/>
              <a:buFont typeface="Amatic SC"/>
              <a:buNone/>
              <a:defRPr sz="4200" b="1">
                <a:solidFill>
                  <a:schemeClr val="accent1"/>
                </a:solidFill>
                <a:latin typeface="Amatic SC"/>
                <a:ea typeface="Amatic SC"/>
                <a:cs typeface="Amatic SC"/>
                <a:sym typeface="Amatic SC"/>
              </a:defRPr>
            </a:lvl7pPr>
            <a:lvl8pPr lvl="7">
              <a:spcBef>
                <a:spcPts val="0"/>
              </a:spcBef>
              <a:spcAft>
                <a:spcPts val="0"/>
              </a:spcAft>
              <a:buClr>
                <a:schemeClr val="accent1"/>
              </a:buClr>
              <a:buSzPts val="4200"/>
              <a:buFont typeface="Amatic SC"/>
              <a:buNone/>
              <a:defRPr sz="4200" b="1">
                <a:solidFill>
                  <a:schemeClr val="accent1"/>
                </a:solidFill>
                <a:latin typeface="Amatic SC"/>
                <a:ea typeface="Amatic SC"/>
                <a:cs typeface="Amatic SC"/>
                <a:sym typeface="Amatic SC"/>
              </a:defRPr>
            </a:lvl8pPr>
            <a:lvl9pPr lvl="8">
              <a:spcBef>
                <a:spcPts val="0"/>
              </a:spcBef>
              <a:spcAft>
                <a:spcPts val="0"/>
              </a:spcAft>
              <a:buClr>
                <a:schemeClr val="accent1"/>
              </a:buClr>
              <a:buSzPts val="4200"/>
              <a:buFont typeface="Amatic SC"/>
              <a:buNone/>
              <a:defRPr sz="4200" b="1">
                <a:solidFill>
                  <a:schemeClr val="accent1"/>
                </a:solidFill>
                <a:latin typeface="Amatic SC"/>
                <a:ea typeface="Amatic SC"/>
                <a:cs typeface="Amatic SC"/>
                <a:sym typeface="Amatic SC"/>
              </a:defRPr>
            </a:lvl9pPr>
          </a:lstStyle>
          <a:p>
            <a:endParaRPr/>
          </a:p>
        </p:txBody>
      </p:sp>
      <p:sp>
        <p:nvSpPr>
          <p:cNvPr id="7" name="Google Shape;7;p1"/>
          <p:cNvSpPr txBox="1">
            <a:spLocks noGrp="1"/>
          </p:cNvSpPr>
          <p:nvPr>
            <p:ph type="body" idx="1"/>
          </p:nvPr>
        </p:nvSpPr>
        <p:spPr>
          <a:xfrm>
            <a:off x="311700" y="1228675"/>
            <a:ext cx="8520600" cy="33402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Font typeface="Source Code Pro"/>
              <a:buChar char="●"/>
              <a:defRPr sz="1800">
                <a:solidFill>
                  <a:schemeClr val="dk2"/>
                </a:solidFill>
                <a:latin typeface="Source Code Pro"/>
                <a:ea typeface="Source Code Pro"/>
                <a:cs typeface="Source Code Pro"/>
                <a:sym typeface="Source Code Pro"/>
              </a:defRPr>
            </a:lvl1pPr>
            <a:lvl2pPr marL="914400" lvl="1" indent="-317500">
              <a:lnSpc>
                <a:spcPct val="115000"/>
              </a:lnSpc>
              <a:spcBef>
                <a:spcPts val="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2pPr>
            <a:lvl3pPr marL="1371600" lvl="2" indent="-317500">
              <a:lnSpc>
                <a:spcPct val="115000"/>
              </a:lnSpc>
              <a:spcBef>
                <a:spcPts val="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3pPr>
            <a:lvl4pPr marL="1828800" lvl="3" indent="-317500">
              <a:lnSpc>
                <a:spcPct val="115000"/>
              </a:lnSpc>
              <a:spcBef>
                <a:spcPts val="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4pPr>
            <a:lvl5pPr marL="2286000" lvl="4" indent="-317500">
              <a:lnSpc>
                <a:spcPct val="115000"/>
              </a:lnSpc>
              <a:spcBef>
                <a:spcPts val="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5pPr>
            <a:lvl6pPr marL="2743200" lvl="5" indent="-317500">
              <a:lnSpc>
                <a:spcPct val="115000"/>
              </a:lnSpc>
              <a:spcBef>
                <a:spcPts val="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6pPr>
            <a:lvl7pPr marL="3200400" lvl="6" indent="-317500">
              <a:lnSpc>
                <a:spcPct val="115000"/>
              </a:lnSpc>
              <a:spcBef>
                <a:spcPts val="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7pPr>
            <a:lvl8pPr marL="3657600" lvl="7" indent="-317500">
              <a:lnSpc>
                <a:spcPct val="115000"/>
              </a:lnSpc>
              <a:spcBef>
                <a:spcPts val="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8pPr>
            <a:lvl9pPr marL="4114800" lvl="8" indent="-317500">
              <a:lnSpc>
                <a:spcPct val="115000"/>
              </a:lnSpc>
              <a:spcBef>
                <a:spcPts val="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accent1"/>
                </a:solidFill>
                <a:latin typeface="Source Code Pro"/>
                <a:ea typeface="Source Code Pro"/>
                <a:cs typeface="Source Code Pro"/>
                <a:sym typeface="Source Code Pro"/>
              </a:defRPr>
            </a:lvl1pPr>
            <a:lvl2pPr lvl="1" algn="r">
              <a:buNone/>
              <a:defRPr sz="1000">
                <a:solidFill>
                  <a:schemeClr val="accent1"/>
                </a:solidFill>
                <a:latin typeface="Source Code Pro"/>
                <a:ea typeface="Source Code Pro"/>
                <a:cs typeface="Source Code Pro"/>
                <a:sym typeface="Source Code Pro"/>
              </a:defRPr>
            </a:lvl2pPr>
            <a:lvl3pPr lvl="2" algn="r">
              <a:buNone/>
              <a:defRPr sz="1000">
                <a:solidFill>
                  <a:schemeClr val="accent1"/>
                </a:solidFill>
                <a:latin typeface="Source Code Pro"/>
                <a:ea typeface="Source Code Pro"/>
                <a:cs typeface="Source Code Pro"/>
                <a:sym typeface="Source Code Pro"/>
              </a:defRPr>
            </a:lvl3pPr>
            <a:lvl4pPr lvl="3" algn="r">
              <a:buNone/>
              <a:defRPr sz="1000">
                <a:solidFill>
                  <a:schemeClr val="accent1"/>
                </a:solidFill>
                <a:latin typeface="Source Code Pro"/>
                <a:ea typeface="Source Code Pro"/>
                <a:cs typeface="Source Code Pro"/>
                <a:sym typeface="Source Code Pro"/>
              </a:defRPr>
            </a:lvl4pPr>
            <a:lvl5pPr lvl="4" algn="r">
              <a:buNone/>
              <a:defRPr sz="1000">
                <a:solidFill>
                  <a:schemeClr val="accent1"/>
                </a:solidFill>
                <a:latin typeface="Source Code Pro"/>
                <a:ea typeface="Source Code Pro"/>
                <a:cs typeface="Source Code Pro"/>
                <a:sym typeface="Source Code Pro"/>
              </a:defRPr>
            </a:lvl5pPr>
            <a:lvl6pPr lvl="5" algn="r">
              <a:buNone/>
              <a:defRPr sz="1000">
                <a:solidFill>
                  <a:schemeClr val="accent1"/>
                </a:solidFill>
                <a:latin typeface="Source Code Pro"/>
                <a:ea typeface="Source Code Pro"/>
                <a:cs typeface="Source Code Pro"/>
                <a:sym typeface="Source Code Pro"/>
              </a:defRPr>
            </a:lvl6pPr>
            <a:lvl7pPr lvl="6" algn="r">
              <a:buNone/>
              <a:defRPr sz="1000">
                <a:solidFill>
                  <a:schemeClr val="accent1"/>
                </a:solidFill>
                <a:latin typeface="Source Code Pro"/>
                <a:ea typeface="Source Code Pro"/>
                <a:cs typeface="Source Code Pro"/>
                <a:sym typeface="Source Code Pro"/>
              </a:defRPr>
            </a:lvl7pPr>
            <a:lvl8pPr lvl="7" algn="r">
              <a:buNone/>
              <a:defRPr sz="1000">
                <a:solidFill>
                  <a:schemeClr val="accent1"/>
                </a:solidFill>
                <a:latin typeface="Source Code Pro"/>
                <a:ea typeface="Source Code Pro"/>
                <a:cs typeface="Source Code Pro"/>
                <a:sym typeface="Source Code Pro"/>
              </a:defRPr>
            </a:lvl8pPr>
            <a:lvl9pPr lvl="8" algn="r">
              <a:buNone/>
              <a:defRPr sz="1000">
                <a:solidFill>
                  <a:schemeClr val="accent1"/>
                </a:solidFill>
                <a:latin typeface="Source Code Pro"/>
                <a:ea typeface="Source Code Pro"/>
                <a:cs typeface="Source Code Pro"/>
                <a:sym typeface="Source Code Pro"/>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5"/>
        <p:cNvGrpSpPr/>
        <p:nvPr/>
      </p:nvGrpSpPr>
      <p:grpSpPr>
        <a:xfrm>
          <a:off x="0" y="0"/>
          <a:ext cx="0" cy="0"/>
          <a:chOff x="0" y="0"/>
          <a:chExt cx="0" cy="0"/>
        </a:xfrm>
      </p:grpSpPr>
      <p:pic>
        <p:nvPicPr>
          <p:cNvPr id="62" name="Google Shape;62;p13" descr="The Know Youth Media"/>
          <p:cNvPicPr preferRelativeResize="0"/>
          <p:nvPr/>
        </p:nvPicPr>
        <p:blipFill>
          <a:blip r:embed="rId3">
            <a:alphaModFix/>
          </a:blip>
          <a:stretch>
            <a:fillRect/>
          </a:stretch>
        </p:blipFill>
        <p:spPr>
          <a:xfrm>
            <a:off x="53575" y="-110100"/>
            <a:ext cx="1638300" cy="1638300"/>
          </a:xfrm>
          <a:prstGeom prst="rect">
            <a:avLst/>
          </a:prstGeom>
          <a:noFill/>
          <a:ln>
            <a:noFill/>
          </a:ln>
        </p:spPr>
      </p:pic>
      <p:sp>
        <p:nvSpPr>
          <p:cNvPr id="56" name="Google Shape;56;p13"/>
          <p:cNvSpPr txBox="1">
            <a:spLocks noGrp="1"/>
          </p:cNvSpPr>
          <p:nvPr>
            <p:ph type="ctrTitle"/>
          </p:nvPr>
        </p:nvSpPr>
        <p:spPr>
          <a:xfrm>
            <a:off x="1614225" y="0"/>
            <a:ext cx="5019000" cy="1210800"/>
          </a:xfrm>
          <a:prstGeom prst="rect">
            <a:avLst/>
          </a:prstGeom>
        </p:spPr>
        <p:txBody>
          <a:bodyPr spcFirstLastPara="1" wrap="square" lIns="91425" tIns="91425" rIns="91425" bIns="91425" anchor="ctr" anchorCtr="0">
            <a:normAutofit/>
          </a:bodyPr>
          <a:lstStyle/>
          <a:p>
            <a:pPr marL="0" lvl="0" indent="0" algn="ctr" rtl="0">
              <a:spcBef>
                <a:spcPts val="0"/>
              </a:spcBef>
              <a:spcAft>
                <a:spcPts val="0"/>
              </a:spcAft>
              <a:buNone/>
            </a:pPr>
            <a:r>
              <a:rPr lang="en" sz="3000" dirty="0"/>
              <a:t>The importance of youth Voices- Service learning with The </a:t>
            </a:r>
            <a:r>
              <a:rPr lang="en" sz="3000" dirty="0" err="1"/>
              <a:t>kNOw</a:t>
            </a:r>
            <a:r>
              <a:rPr lang="en" sz="3000" dirty="0"/>
              <a:t> </a:t>
            </a:r>
            <a:endParaRPr sz="3000" dirty="0"/>
          </a:p>
        </p:txBody>
      </p:sp>
      <p:pic>
        <p:nvPicPr>
          <p:cNvPr id="60" name="Google Shape;60;p13">
            <a:extLst>
              <a:ext uri="{C183D7F6-B498-43B3-948B-1728B52AA6E4}">
                <adec:decorative xmlns:adec="http://schemas.microsoft.com/office/drawing/2017/decorative" val="1"/>
              </a:ext>
            </a:extLst>
          </p:cNvPr>
          <p:cNvPicPr preferRelativeResize="0"/>
          <p:nvPr/>
        </p:nvPicPr>
        <p:blipFill>
          <a:blip r:embed="rId4">
            <a:alphaModFix/>
          </a:blip>
          <a:stretch>
            <a:fillRect/>
          </a:stretch>
        </p:blipFill>
        <p:spPr>
          <a:xfrm>
            <a:off x="6584740" y="50700"/>
            <a:ext cx="2512771" cy="1477500"/>
          </a:xfrm>
          <a:prstGeom prst="rect">
            <a:avLst/>
          </a:prstGeom>
          <a:noFill/>
          <a:ln>
            <a:noFill/>
          </a:ln>
        </p:spPr>
      </p:pic>
      <p:sp>
        <p:nvSpPr>
          <p:cNvPr id="59" name="Google Shape;59;p13"/>
          <p:cNvSpPr txBox="1"/>
          <p:nvPr/>
        </p:nvSpPr>
        <p:spPr>
          <a:xfrm>
            <a:off x="53575" y="1301425"/>
            <a:ext cx="2223300" cy="2709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b="1" u="sng" dirty="0">
                <a:latin typeface="Times New Roman"/>
                <a:ea typeface="Times New Roman"/>
                <a:cs typeface="Times New Roman"/>
                <a:sym typeface="Times New Roman"/>
              </a:rPr>
              <a:t>Service Learning:</a:t>
            </a:r>
            <a:r>
              <a:rPr lang="en" sz="1300" b="1" dirty="0">
                <a:latin typeface="Source Code Pro"/>
                <a:ea typeface="Source Code Pro"/>
                <a:cs typeface="Source Code Pro"/>
                <a:sym typeface="Source Code Pro"/>
              </a:rPr>
              <a:t> </a:t>
            </a:r>
            <a:endParaRPr sz="1300" b="1" dirty="0">
              <a:latin typeface="Source Code Pro"/>
              <a:ea typeface="Source Code Pro"/>
              <a:cs typeface="Source Code Pro"/>
              <a:sym typeface="Source Code Pro"/>
            </a:endParaRPr>
          </a:p>
          <a:p>
            <a:pPr marL="0" lvl="0" indent="0" algn="l" rtl="0">
              <a:spcBef>
                <a:spcPts val="0"/>
              </a:spcBef>
              <a:spcAft>
                <a:spcPts val="0"/>
              </a:spcAft>
              <a:buNone/>
            </a:pPr>
            <a:r>
              <a:rPr lang="en" sz="1500" dirty="0">
                <a:latin typeface="Times New Roman"/>
                <a:ea typeface="Times New Roman"/>
                <a:cs typeface="Times New Roman"/>
                <a:sym typeface="Times New Roman"/>
              </a:rPr>
              <a:t>The </a:t>
            </a:r>
            <a:r>
              <a:rPr lang="en" sz="1500" dirty="0" err="1">
                <a:latin typeface="Times New Roman"/>
                <a:ea typeface="Times New Roman"/>
                <a:cs typeface="Times New Roman"/>
                <a:sym typeface="Times New Roman"/>
              </a:rPr>
              <a:t>kNOw,Youth</a:t>
            </a:r>
            <a:r>
              <a:rPr lang="en" sz="1500" dirty="0">
                <a:latin typeface="Times New Roman"/>
                <a:ea typeface="Times New Roman"/>
                <a:cs typeface="Times New Roman"/>
                <a:sym typeface="Times New Roman"/>
              </a:rPr>
              <a:t> Media is an organization in Fresno that is dedicated to helping Youth develop critical skills that will aid them in their process of tackling issues that are important to them in their communities as well as in their personal lives. </a:t>
            </a:r>
            <a:endParaRPr sz="1500" dirty="0">
              <a:latin typeface="Times New Roman"/>
              <a:ea typeface="Times New Roman"/>
              <a:cs typeface="Times New Roman"/>
              <a:sym typeface="Times New Roman"/>
            </a:endParaRPr>
          </a:p>
        </p:txBody>
      </p:sp>
      <p:sp>
        <p:nvSpPr>
          <p:cNvPr id="64" name="Google Shape;64;p13"/>
          <p:cNvSpPr txBox="1"/>
          <p:nvPr/>
        </p:nvSpPr>
        <p:spPr>
          <a:xfrm>
            <a:off x="160675" y="3999700"/>
            <a:ext cx="2271900" cy="10005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u="sng" dirty="0">
                <a:latin typeface="Times New Roman"/>
                <a:ea typeface="Times New Roman"/>
                <a:cs typeface="Times New Roman"/>
                <a:sym typeface="Times New Roman"/>
              </a:rPr>
              <a:t>Methods used: </a:t>
            </a:r>
            <a:endParaRPr u="sng" dirty="0">
              <a:latin typeface="Times New Roman"/>
              <a:ea typeface="Times New Roman"/>
              <a:cs typeface="Times New Roman"/>
              <a:sym typeface="Times New Roman"/>
            </a:endParaRPr>
          </a:p>
          <a:p>
            <a:pPr marL="457200" lvl="0" indent="-311150" algn="l" rtl="0">
              <a:spcBef>
                <a:spcPts val="0"/>
              </a:spcBef>
              <a:spcAft>
                <a:spcPts val="0"/>
              </a:spcAft>
              <a:buSzPts val="1300"/>
              <a:buFont typeface="Times New Roman"/>
              <a:buChar char="●"/>
            </a:pPr>
            <a:r>
              <a:rPr lang="en" sz="1300" dirty="0">
                <a:latin typeface="Times New Roman"/>
                <a:ea typeface="Times New Roman"/>
                <a:cs typeface="Times New Roman"/>
                <a:sym typeface="Times New Roman"/>
              </a:rPr>
              <a:t>Weekly meetings with youth, staff &amp; SL</a:t>
            </a:r>
            <a:endParaRPr sz="1300" dirty="0">
              <a:latin typeface="Times New Roman"/>
              <a:ea typeface="Times New Roman"/>
              <a:cs typeface="Times New Roman"/>
              <a:sym typeface="Times New Roman"/>
            </a:endParaRPr>
          </a:p>
          <a:p>
            <a:pPr marL="457200" lvl="0" indent="-311150" algn="l" rtl="0">
              <a:spcBef>
                <a:spcPts val="0"/>
              </a:spcBef>
              <a:spcAft>
                <a:spcPts val="0"/>
              </a:spcAft>
              <a:buSzPts val="1300"/>
              <a:buFont typeface="Times New Roman"/>
              <a:buChar char="●"/>
            </a:pPr>
            <a:r>
              <a:rPr lang="en" sz="1300" dirty="0">
                <a:latin typeface="Times New Roman"/>
                <a:ea typeface="Times New Roman"/>
                <a:cs typeface="Times New Roman"/>
                <a:sym typeface="Times New Roman"/>
              </a:rPr>
              <a:t>Weekly Office hours</a:t>
            </a:r>
            <a:endParaRPr sz="1300" dirty="0">
              <a:latin typeface="Times New Roman"/>
              <a:ea typeface="Times New Roman"/>
              <a:cs typeface="Times New Roman"/>
              <a:sym typeface="Times New Roman"/>
            </a:endParaRPr>
          </a:p>
        </p:txBody>
      </p:sp>
      <p:sp>
        <p:nvSpPr>
          <p:cNvPr id="61" name="Google Shape;61;p13"/>
          <p:cNvSpPr txBox="1"/>
          <p:nvPr/>
        </p:nvSpPr>
        <p:spPr>
          <a:xfrm>
            <a:off x="2536150" y="989550"/>
            <a:ext cx="2512800" cy="42945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b="1" u="sng" dirty="0">
                <a:latin typeface="Times New Roman"/>
                <a:ea typeface="Times New Roman"/>
                <a:cs typeface="Times New Roman"/>
                <a:sym typeface="Times New Roman"/>
              </a:rPr>
              <a:t>Reflection:</a:t>
            </a:r>
            <a:endParaRPr b="1" u="sng" dirty="0">
              <a:latin typeface="Times New Roman"/>
              <a:ea typeface="Times New Roman"/>
              <a:cs typeface="Times New Roman"/>
              <a:sym typeface="Times New Roman"/>
            </a:endParaRPr>
          </a:p>
          <a:p>
            <a:pPr marL="0" lvl="0" indent="0" algn="l" rtl="0">
              <a:spcBef>
                <a:spcPts val="0"/>
              </a:spcBef>
              <a:spcAft>
                <a:spcPts val="0"/>
              </a:spcAft>
              <a:buNone/>
            </a:pPr>
            <a:r>
              <a:rPr lang="en" sz="1100" dirty="0">
                <a:latin typeface="Times New Roman"/>
                <a:ea typeface="Times New Roman"/>
                <a:cs typeface="Times New Roman"/>
                <a:sym typeface="Times New Roman"/>
              </a:rPr>
              <a:t>Throughout my observation as a service learner I was able to learn about the issues youth find important throughout the community. Our job was to provide them with any support they might have in needed in terms of their articles and brainstorming ideas. Through the weekly meetings, a welcoming community was created where youth, staff and service learners could come together and listen to the ideas of other as well as learn about each other. It was nice to be in a space where young people are passionate about making a difference in their community even if the only difference is they shared their story. </a:t>
            </a:r>
            <a:endParaRPr sz="1100" dirty="0">
              <a:latin typeface="Times New Roman"/>
              <a:ea typeface="Times New Roman"/>
              <a:cs typeface="Times New Roman"/>
              <a:sym typeface="Times New Roman"/>
            </a:endParaRPr>
          </a:p>
          <a:p>
            <a:pPr marL="0" lvl="0" indent="0" algn="l" rtl="0">
              <a:spcBef>
                <a:spcPts val="0"/>
              </a:spcBef>
              <a:spcAft>
                <a:spcPts val="0"/>
              </a:spcAft>
              <a:buNone/>
            </a:pPr>
            <a:r>
              <a:rPr lang="en" sz="1100" dirty="0">
                <a:latin typeface="Times New Roman"/>
                <a:ea typeface="Times New Roman"/>
                <a:cs typeface="Times New Roman"/>
                <a:sym typeface="Times New Roman"/>
              </a:rPr>
              <a:t>This experience of service learning and observation through weekly methods has lead me to my own research question “How does the connection between home and school aid in the literacy learning of Culturally diverse students? What barriers exist?”. </a:t>
            </a:r>
            <a:endParaRPr sz="1100" dirty="0">
              <a:latin typeface="Times New Roman"/>
              <a:ea typeface="Times New Roman"/>
              <a:cs typeface="Times New Roman"/>
              <a:sym typeface="Times New Roman"/>
            </a:endParaRPr>
          </a:p>
        </p:txBody>
      </p:sp>
      <p:sp>
        <p:nvSpPr>
          <p:cNvPr id="63" name="Google Shape;63;p13"/>
          <p:cNvSpPr txBox="1"/>
          <p:nvPr/>
        </p:nvSpPr>
        <p:spPr>
          <a:xfrm>
            <a:off x="5308225" y="1301425"/>
            <a:ext cx="3514800" cy="2601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b="1" u="sng" dirty="0">
                <a:latin typeface="Times New Roman"/>
                <a:ea typeface="Times New Roman"/>
                <a:cs typeface="Times New Roman"/>
                <a:sym typeface="Times New Roman"/>
              </a:rPr>
              <a:t>Conclusion:</a:t>
            </a:r>
            <a:endParaRPr b="1" u="sng" dirty="0">
              <a:latin typeface="Times New Roman"/>
              <a:ea typeface="Times New Roman"/>
              <a:cs typeface="Times New Roman"/>
              <a:sym typeface="Times New Roman"/>
            </a:endParaRPr>
          </a:p>
          <a:p>
            <a:pPr marL="0" lvl="0" indent="0" algn="l" rtl="0">
              <a:spcBef>
                <a:spcPts val="0"/>
              </a:spcBef>
              <a:spcAft>
                <a:spcPts val="0"/>
              </a:spcAft>
              <a:buNone/>
            </a:pPr>
            <a:r>
              <a:rPr lang="en" sz="1300" dirty="0">
                <a:latin typeface="Times New Roman"/>
                <a:ea typeface="Times New Roman"/>
                <a:cs typeface="Times New Roman"/>
                <a:sym typeface="Times New Roman"/>
              </a:rPr>
              <a:t>The overall experience of service learning is beneficial especially for future educators as it gives them an opportunity to see how they can assist students throughout their writing </a:t>
            </a:r>
            <a:r>
              <a:rPr lang="en" sz="1300" dirty="0" err="1">
                <a:latin typeface="Times New Roman"/>
                <a:ea typeface="Times New Roman"/>
                <a:cs typeface="Times New Roman"/>
                <a:sym typeface="Times New Roman"/>
              </a:rPr>
              <a:t>process.Through</a:t>
            </a:r>
            <a:r>
              <a:rPr lang="en" sz="1300" dirty="0">
                <a:latin typeface="Times New Roman"/>
                <a:ea typeface="Times New Roman"/>
                <a:cs typeface="Times New Roman"/>
                <a:sym typeface="Times New Roman"/>
              </a:rPr>
              <a:t> observation I also learned the importance of creating a safe space for youth in order for them to feel comfortable in sharing their </a:t>
            </a:r>
            <a:r>
              <a:rPr lang="en" sz="1300" dirty="0" err="1">
                <a:latin typeface="Times New Roman"/>
                <a:ea typeface="Times New Roman"/>
                <a:cs typeface="Times New Roman"/>
                <a:sym typeface="Times New Roman"/>
              </a:rPr>
              <a:t>ideas.Students</a:t>
            </a:r>
            <a:r>
              <a:rPr lang="en" sz="1300" dirty="0">
                <a:latin typeface="Times New Roman"/>
                <a:ea typeface="Times New Roman"/>
                <a:cs typeface="Times New Roman"/>
                <a:sym typeface="Times New Roman"/>
              </a:rPr>
              <a:t> carry a lot of important knowledge with them and should be seen as both a valuable and credible resource when they share their stories.</a:t>
            </a:r>
            <a:r>
              <a:rPr lang="en" sz="1100" dirty="0">
                <a:latin typeface="Source Code Pro"/>
                <a:ea typeface="Source Code Pro"/>
                <a:cs typeface="Source Code Pro"/>
                <a:sym typeface="Source Code Pro"/>
              </a:rPr>
              <a:t>  </a:t>
            </a:r>
            <a:endParaRPr sz="1100" dirty="0">
              <a:latin typeface="Source Code Pro"/>
              <a:ea typeface="Source Code Pro"/>
              <a:cs typeface="Source Code Pro"/>
              <a:sym typeface="Source Code Pro"/>
            </a:endParaRPr>
          </a:p>
        </p:txBody>
      </p:sp>
      <p:sp>
        <p:nvSpPr>
          <p:cNvPr id="58" name="Google Shape;58;p13"/>
          <p:cNvSpPr txBox="1"/>
          <p:nvPr/>
        </p:nvSpPr>
        <p:spPr>
          <a:xfrm>
            <a:off x="6266400" y="4244800"/>
            <a:ext cx="2831100" cy="954077"/>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000" b="1" dirty="0">
                <a:latin typeface="Source Code Pro"/>
                <a:ea typeface="Source Code Pro"/>
                <a:cs typeface="Source Code Pro"/>
                <a:sym typeface="Source Code Pro"/>
              </a:rPr>
              <a:t>Esmeralda Nava</a:t>
            </a:r>
            <a:endParaRPr sz="1000" b="1" dirty="0">
              <a:latin typeface="Source Code Pro"/>
              <a:ea typeface="Source Code Pro"/>
              <a:cs typeface="Source Code Pro"/>
              <a:sym typeface="Source Code Pro"/>
            </a:endParaRPr>
          </a:p>
          <a:p>
            <a:pPr marL="0" lvl="0" indent="0" algn="l" rtl="0">
              <a:spcBef>
                <a:spcPts val="0"/>
              </a:spcBef>
              <a:spcAft>
                <a:spcPts val="0"/>
              </a:spcAft>
              <a:buNone/>
            </a:pPr>
            <a:r>
              <a:rPr lang="en" sz="1000" b="1" dirty="0">
                <a:latin typeface="Source Code Pro"/>
                <a:ea typeface="Source Code Pro"/>
                <a:cs typeface="Source Code Pro"/>
                <a:sym typeface="Source Code Pro"/>
              </a:rPr>
              <a:t>English 132- Grammar, Rhetoric and Writing instruction</a:t>
            </a:r>
            <a:endParaRPr sz="1000" b="1" dirty="0">
              <a:latin typeface="Source Code Pro"/>
              <a:ea typeface="Source Code Pro"/>
              <a:cs typeface="Source Code Pro"/>
              <a:sym typeface="Source Code Pro"/>
            </a:endParaRPr>
          </a:p>
          <a:p>
            <a:pPr marL="0" lvl="0" indent="0" algn="l" rtl="0">
              <a:spcBef>
                <a:spcPts val="0"/>
              </a:spcBef>
              <a:spcAft>
                <a:spcPts val="0"/>
              </a:spcAft>
              <a:buNone/>
            </a:pPr>
            <a:r>
              <a:rPr lang="en" sz="1000" b="1" dirty="0">
                <a:latin typeface="Source Code Pro"/>
                <a:ea typeface="Source Code Pro"/>
                <a:cs typeface="Source Code Pro"/>
                <a:sym typeface="Source Code Pro"/>
              </a:rPr>
              <a:t>Instructor: </a:t>
            </a:r>
            <a:r>
              <a:rPr lang="en" sz="1000" b="1" dirty="0" err="1">
                <a:latin typeface="Source Code Pro"/>
                <a:ea typeface="Source Code Pro"/>
                <a:cs typeface="Source Code Pro"/>
                <a:sym typeface="Source Code Pro"/>
              </a:rPr>
              <a:t>Dr.Mandaville</a:t>
            </a:r>
            <a:r>
              <a:rPr lang="en" sz="1000" b="1" dirty="0">
                <a:latin typeface="Source Code Pro"/>
                <a:ea typeface="Source Code Pro"/>
                <a:cs typeface="Source Code Pro"/>
                <a:sym typeface="Source Code Pro"/>
              </a:rPr>
              <a:t> </a:t>
            </a:r>
            <a:endParaRPr sz="1000" b="1" dirty="0">
              <a:latin typeface="Source Code Pro"/>
              <a:ea typeface="Source Code Pro"/>
              <a:cs typeface="Source Code Pro"/>
              <a:sym typeface="Source Code Pro"/>
            </a:endParaRPr>
          </a:p>
          <a:p>
            <a:pPr marL="0" lvl="0" indent="0" algn="l" rtl="0">
              <a:spcBef>
                <a:spcPts val="0"/>
              </a:spcBef>
              <a:spcAft>
                <a:spcPts val="0"/>
              </a:spcAft>
              <a:buNone/>
            </a:pPr>
            <a:endParaRPr sz="1000" b="1" dirty="0">
              <a:latin typeface="Source Code Pro"/>
              <a:ea typeface="Source Code Pro"/>
              <a:cs typeface="Source Code Pro"/>
              <a:sym typeface="Source Code Pro"/>
            </a:endParaRPr>
          </a:p>
        </p:txBody>
      </p:sp>
    </p:spTree>
  </p:cSld>
  <p:clrMapOvr>
    <a:masterClrMapping/>
  </p:clrMapOvr>
</p:sld>
</file>

<file path=ppt/theme/theme1.xml><?xml version="1.0" encoding="utf-8"?>
<a:theme xmlns:a="http://schemas.openxmlformats.org/drawingml/2006/main" name="Beach Day">
  <a:themeElements>
    <a:clrScheme name="Beach Day">
      <a:dk1>
        <a:srgbClr val="00FDC8"/>
      </a:dk1>
      <a:lt1>
        <a:srgbClr val="FFFFFF"/>
      </a:lt1>
      <a:dk2>
        <a:srgbClr val="666666"/>
      </a:dk2>
      <a:lt2>
        <a:srgbClr val="EEEEEE"/>
      </a:lt2>
      <a:accent1>
        <a:srgbClr val="212121"/>
      </a:accent1>
      <a:accent2>
        <a:srgbClr val="455A64"/>
      </a:accent2>
      <a:accent3>
        <a:srgbClr val="78909C"/>
      </a:accent3>
      <a:accent4>
        <a:srgbClr val="7C7CE0"/>
      </a:accent4>
      <a:accent5>
        <a:srgbClr val="DB4437"/>
      </a:accent5>
      <a:accent6>
        <a:srgbClr val="F6CD4C"/>
      </a:accent6>
      <a:hlink>
        <a:srgbClr val="DB4437"/>
      </a:hlink>
      <a:folHlink>
        <a:srgbClr val="DB443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167</TotalTime>
  <Words>325</Words>
  <Application>Microsoft Macintosh PowerPoint</Application>
  <PresentationFormat>On-screen Show (16:9)</PresentationFormat>
  <Paragraphs>14</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Amatic SC</vt:lpstr>
      <vt:lpstr>Times New Roman</vt:lpstr>
      <vt:lpstr>Source Code Pro</vt:lpstr>
      <vt:lpstr>Arial</vt:lpstr>
      <vt:lpstr>Beach Day</vt:lpstr>
      <vt:lpstr>The importance of youth Voices- Service learning with The kNOw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importance of youth Voices- Service learning with The kNOw </dc:title>
  <cp:lastModifiedBy>Microsoft Office User</cp:lastModifiedBy>
  <cp:revision>2</cp:revision>
  <dcterms:modified xsi:type="dcterms:W3CDTF">2021-12-03T21:45:15Z</dcterms:modified>
</cp:coreProperties>
</file>