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46B3F-E238-4B68-BF92-3D9B1D7467D4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3437A-B303-40C4-94B7-A28AA3F11C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D533-A628-4F35-B4BB-358D0947EFE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126F015-738D-41F5-8CAD-77117DB07166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667407-4653-4C12-B0E0-36D3D32BDA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6F015-738D-41F5-8CAD-77117DB07166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667407-4653-4C12-B0E0-36D3D32BDA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6F015-738D-41F5-8CAD-77117DB07166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667407-4653-4C12-B0E0-36D3D32BDA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6F015-738D-41F5-8CAD-77117DB07166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667407-4653-4C12-B0E0-36D3D32BDA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126F015-738D-41F5-8CAD-77117DB07166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667407-4653-4C12-B0E0-36D3D32BDA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6F015-738D-41F5-8CAD-77117DB07166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4667407-4653-4C12-B0E0-36D3D32BDA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6F015-738D-41F5-8CAD-77117DB07166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4667407-4653-4C12-B0E0-36D3D32BDA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6F015-738D-41F5-8CAD-77117DB07166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667407-4653-4C12-B0E0-36D3D32BDA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6F015-738D-41F5-8CAD-77117DB07166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667407-4653-4C12-B0E0-36D3D32BDA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126F015-738D-41F5-8CAD-77117DB07166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667407-4653-4C12-B0E0-36D3D32BDA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126F015-738D-41F5-8CAD-77117DB07166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667407-4653-4C12-B0E0-36D3D32BDA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126F015-738D-41F5-8CAD-77117DB07166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4667407-4653-4C12-B0E0-36D3D32BDA7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Navigating the Thesis Template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Shortcut keys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the </a:t>
            </a:r>
          </a:p>
          <a:p>
            <a:r>
              <a:rPr lang="en-US" dirty="0" smtClean="0"/>
              <a:t>Graduate Writing Studio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Your keyboard is now customized!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1-2-3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Paste your original text into the template</a:t>
            </a:r>
          </a:p>
          <a:p>
            <a:r>
              <a:rPr lang="en-US" dirty="0" smtClean="0"/>
              <a:t>Place your cursor in the paragraph(s) you want to format </a:t>
            </a:r>
          </a:p>
          <a:p>
            <a:r>
              <a:rPr lang="en-US" dirty="0" smtClean="0"/>
              <a:t>Press your shortcut key to change the style to “thesis text”</a:t>
            </a:r>
          </a:p>
          <a:p>
            <a:endParaRPr lang="en-US" dirty="0" smtClean="0"/>
          </a:p>
          <a:p>
            <a:r>
              <a:rPr lang="en-US" dirty="0" smtClean="0"/>
              <a:t>Assign </a:t>
            </a:r>
            <a:r>
              <a:rPr lang="en-US" dirty="0" smtClean="0"/>
              <a:t>shortcut keys to any style you may use a lot (e.g., thesis text, 1</a:t>
            </a:r>
            <a:r>
              <a:rPr lang="en-US" baseline="30000" dirty="0" smtClean="0"/>
              <a:t>st</a:t>
            </a:r>
            <a:r>
              <a:rPr lang="en-US" dirty="0" smtClean="0"/>
              <a:t>-Level </a:t>
            </a:r>
            <a:r>
              <a:rPr lang="en-US" dirty="0" err="1" smtClean="0"/>
              <a:t>Hdg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Shortcut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Bypass Styles window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Select style (e.g., “thesis text”) from keyboard</a:t>
            </a:r>
          </a:p>
          <a:p>
            <a:endParaRPr lang="en-US" dirty="0" smtClean="0"/>
          </a:p>
          <a:p>
            <a:r>
              <a:rPr lang="en-US" dirty="0" smtClean="0"/>
              <a:t>Faster, more efficient formatting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34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Shortcut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template, show Styles window (</a:t>
            </a:r>
            <a:r>
              <a:rPr lang="en-US" dirty="0" err="1" smtClean="0"/>
              <a:t>Alt+Ctrl+Shift+S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Click drop-down arrow next to style in window</a:t>
            </a:r>
          </a:p>
          <a:p>
            <a:r>
              <a:rPr lang="en-US" dirty="0" smtClean="0"/>
              <a:t>Select “Modify”</a:t>
            </a:r>
          </a:p>
          <a:p>
            <a:r>
              <a:rPr lang="en-US" dirty="0" smtClean="0"/>
              <a:t>In “Modify Style” box, select “Format” in lower left corner</a:t>
            </a:r>
          </a:p>
          <a:p>
            <a:r>
              <a:rPr lang="en-US" dirty="0" smtClean="0"/>
              <a:t>Drop down to “Shortcut key”</a:t>
            </a:r>
          </a:p>
          <a:p>
            <a:r>
              <a:rPr lang="en-US" dirty="0" smtClean="0"/>
              <a:t>Assign shortcut key (e.g., </a:t>
            </a:r>
            <a:r>
              <a:rPr lang="en-US" dirty="0" err="1" smtClean="0"/>
              <a:t>Alt+M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Drop-down arrow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1230" y="1646238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90600" y="41148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1524000" y="1295400"/>
            <a:ext cx="4876800" cy="2971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“Modify”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799"/>
            <a:ext cx="8382000" cy="503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1371600" y="1219200"/>
            <a:ext cx="5029200" cy="3086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4800" y="41148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“Format”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1230" y="1646238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219200" y="41148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133600" y="1295400"/>
            <a:ext cx="4648200" cy="2857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“Shortcut key”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534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219200" y="50292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209800" y="1371600"/>
            <a:ext cx="4495800" cy="36957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 shortcut key (e.g., </a:t>
            </a:r>
            <a:r>
              <a:rPr lang="en-US" dirty="0" err="1" smtClean="0"/>
              <a:t>Alt+M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Click “Assign”&lt;“Close”</a:t>
            </a:r>
            <a:endParaRPr lang="en-US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572000" y="3352800"/>
            <a:ext cx="1295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4267200" y="33528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2095500" y="800100"/>
            <a:ext cx="2667000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505200" y="41148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4" name="Straight Arrow Connector 13"/>
          <p:cNvCxnSpPr>
            <a:endCxn id="13" idx="7"/>
          </p:cNvCxnSpPr>
          <p:nvPr/>
        </p:nvCxnSpPr>
        <p:spPr>
          <a:xfrm rot="10800000" flipV="1">
            <a:off x="4220648" y="3733800"/>
            <a:ext cx="503752" cy="4367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953000" y="41148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8" name="Straight Arrow Connector 17"/>
          <p:cNvCxnSpPr>
            <a:endCxn id="17" idx="2"/>
          </p:cNvCxnSpPr>
          <p:nvPr/>
        </p:nvCxnSpPr>
        <p:spPr>
          <a:xfrm flipV="1">
            <a:off x="4343400" y="4305300"/>
            <a:ext cx="609600" cy="38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“OK” to finish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57376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590800" y="42672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971800" y="1524000"/>
            <a:ext cx="3048000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</TotalTime>
  <Words>175</Words>
  <Application>Microsoft Office PowerPoint</Application>
  <PresentationFormat>On-screen Show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Foundry</vt:lpstr>
      <vt:lpstr>Navigating the Thesis Template: Shortcut keys</vt:lpstr>
      <vt:lpstr>Shortcut keys</vt:lpstr>
      <vt:lpstr>Shortcut keys</vt:lpstr>
      <vt:lpstr>Drop-down arrow</vt:lpstr>
      <vt:lpstr>Select “Modify”</vt:lpstr>
      <vt:lpstr>Click “Format”</vt:lpstr>
      <vt:lpstr>Select “Shortcut key”</vt:lpstr>
      <vt:lpstr>Press shortcut key (e.g., Alt+M) Click “Assign”&lt;“Close”</vt:lpstr>
      <vt:lpstr>Click “OK” to finish</vt:lpstr>
      <vt:lpstr>Congratulations!</vt:lpstr>
    </vt:vector>
  </TitlesOfParts>
  <Company>California State University Fresno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Thesis Template: Shortcut keys</dc:title>
  <dc:creator>Chuck Radke</dc:creator>
  <cp:lastModifiedBy>Chuck Radke</cp:lastModifiedBy>
  <cp:revision>2</cp:revision>
  <dcterms:created xsi:type="dcterms:W3CDTF">2011-09-01T21:28:34Z</dcterms:created>
  <dcterms:modified xsi:type="dcterms:W3CDTF">2011-09-01T21:32:13Z</dcterms:modified>
</cp:coreProperties>
</file>