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079974e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079974e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079974ef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079974e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079974ef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079974ef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ziem@csufresno.edu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asc@mail.fresnostate.ed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544600"/>
            <a:ext cx="8520600" cy="10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/>
              <a:t>Mazie Moua</a:t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/>
              <a:t>Academic Success Coaching Coordinator</a:t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 u="sng">
                <a:solidFill>
                  <a:schemeClr val="hlink"/>
                </a:solidFill>
                <a:hlinkClick r:id="rId3"/>
              </a:rPr>
              <a:t>maziem@csufresno.edu</a:t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/>
              <a:t>559.278.6633</a:t>
            </a:r>
            <a:endParaRPr sz="1679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888" y="1198522"/>
            <a:ext cx="6542223" cy="14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407050"/>
            <a:ext cx="8520600" cy="41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Coaching 1 student at a time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Academic Success Coaching (formerly known as SupportNet) provides coaching that focuses on the needs of students while leveraging a holistic approach to help students reach their fullest potential at Fresno State and navigate their college experience.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gain: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Time management strategies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Accountability partner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 taking in both classroom and readings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Motivation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Connection with campus resources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400" y="2190649"/>
            <a:ext cx="3829202" cy="212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738275" y="288625"/>
            <a:ext cx="6093900" cy="42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Invite Us Into Your Classroom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Academic Success Workshops are available to students both in person and online.  Workshops can be requested for classrooms.  Some workshops we provide: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Set, Follow, Achieve: S.M.A.R.T. Goal-Setting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Time for Time 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Motivation, Success and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Me, Myself and I: Self-Care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Strategies for Success in the Online Learning Environment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50" y="902900"/>
            <a:ext cx="2112227" cy="281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244225"/>
            <a:ext cx="8520600" cy="43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Students Served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Refer students anytime in the semester to A.S.C. through Bulldog Connect or by </a:t>
            </a:r>
            <a:r>
              <a:rPr lang="en"/>
              <a:t>contacting</a:t>
            </a:r>
            <a:r>
              <a:rPr lang="en"/>
              <a:t> our office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asc@mail.fresnostate.edu</a:t>
            </a:r>
            <a:r>
              <a:rPr lang="en"/>
              <a:t> or 559.278.8370.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-22654" l="0" r="25205" t="0"/>
          <a:stretch/>
        </p:blipFill>
        <p:spPr>
          <a:xfrm>
            <a:off x="444925" y="1511775"/>
            <a:ext cx="2986449" cy="33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275" y="1511775"/>
            <a:ext cx="4250449" cy="23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